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3" r:id="rId2"/>
    <p:sldId id="335" r:id="rId3"/>
    <p:sldId id="336" r:id="rId4"/>
    <p:sldId id="337" r:id="rId5"/>
    <p:sldId id="338" r:id="rId6"/>
    <p:sldId id="339" r:id="rId7"/>
    <p:sldId id="343" r:id="rId8"/>
    <p:sldId id="346" r:id="rId9"/>
    <p:sldId id="344" r:id="rId10"/>
    <p:sldId id="342" r:id="rId11"/>
    <p:sldId id="347" r:id="rId12"/>
    <p:sldId id="340" r:id="rId13"/>
    <p:sldId id="341" r:id="rId14"/>
    <p:sldId id="349" r:id="rId15"/>
    <p:sldId id="345" r:id="rId16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33CC33"/>
    <a:srgbClr val="99FF99"/>
    <a:srgbClr val="00FFCC"/>
    <a:srgbClr val="FF6600"/>
    <a:srgbClr val="FF7C80"/>
    <a:srgbClr val="FF66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9657" autoAdjust="0"/>
  </p:normalViewPr>
  <p:slideViewPr>
    <p:cSldViewPr snapToGrid="0">
      <p:cViewPr varScale="1">
        <p:scale>
          <a:sx n="115" d="100"/>
          <a:sy n="115" d="100"/>
        </p:scale>
        <p:origin x="7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5360D-EC32-477F-B28D-5F8C3C65EADA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E50EEF3-0737-4CB1-A065-67977280E189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Calibri"/>
              <a:cs typeface="+mn-cs"/>
            </a:rPr>
            <a:t>ПОВЫШЕНИЕ КВАЛИФИКАЦИИ – </a:t>
          </a:r>
          <a:r>
            <a:rPr lang="ru-RU" sz="1800" b="1" dirty="0" smtClean="0">
              <a:solidFill>
                <a:srgbClr val="C00000"/>
              </a:solidFill>
              <a:latin typeface="Calibri"/>
              <a:cs typeface="+mn-cs"/>
            </a:rPr>
            <a:t>1500 </a:t>
          </a:r>
          <a:r>
            <a:rPr lang="ru-RU" sz="1800" b="1" dirty="0" smtClean="0">
              <a:solidFill>
                <a:srgbClr val="002060"/>
              </a:solidFill>
              <a:latin typeface="Calibri"/>
              <a:cs typeface="+mn-cs"/>
            </a:rPr>
            <a:t>ЧЕЛ. В Т.Ч. </a:t>
          </a:r>
          <a:r>
            <a:rPr lang="ru-RU" sz="1800" b="1" dirty="0" smtClean="0">
              <a:solidFill>
                <a:srgbClr val="FF0000"/>
              </a:solidFill>
              <a:latin typeface="Calibri"/>
              <a:cs typeface="+mn-cs"/>
            </a:rPr>
            <a:t>450 </a:t>
          </a:r>
          <a:r>
            <a:rPr lang="ru-RU" sz="1800" b="1" dirty="0" smtClean="0">
              <a:solidFill>
                <a:srgbClr val="002060"/>
              </a:solidFill>
              <a:latin typeface="Calibri"/>
              <a:cs typeface="+mn-cs"/>
            </a:rPr>
            <a:t>ЛО; </a:t>
          </a:r>
          <a:r>
            <a:rPr lang="ru-RU" sz="1800" b="1" dirty="0" smtClean="0">
              <a:solidFill>
                <a:srgbClr val="FF0000"/>
              </a:solidFill>
              <a:latin typeface="Calibri"/>
              <a:cs typeface="+mn-cs"/>
            </a:rPr>
            <a:t>1050</a:t>
          </a:r>
          <a:r>
            <a:rPr lang="ru-RU" sz="1800" b="1" dirty="0" smtClean="0">
              <a:solidFill>
                <a:srgbClr val="002060"/>
              </a:solidFill>
              <a:latin typeface="Calibri"/>
              <a:cs typeface="+mn-cs"/>
            </a:rPr>
            <a:t> – СУБЪЕКТЫ РФ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45F36-744A-4320-9C44-DDD285B92349}" type="parTrans" cxnId="{0AB36780-8DF6-4DA0-8A4B-CD04A8A1B7E4}">
      <dgm:prSet/>
      <dgm:spPr/>
      <dgm:t>
        <a:bodyPr/>
        <a:lstStyle/>
        <a:p>
          <a:endParaRPr lang="ru-RU" sz="1400"/>
        </a:p>
      </dgm:t>
    </dgm:pt>
    <dgm:pt modelId="{EC84915F-3448-462E-8DE8-EB0EF45F7F9E}" type="sibTrans" cxnId="{0AB36780-8DF6-4DA0-8A4B-CD04A8A1B7E4}">
      <dgm:prSet/>
      <dgm:spPr/>
      <dgm:t>
        <a:bodyPr/>
        <a:lstStyle/>
        <a:p>
          <a:endParaRPr lang="ru-RU" sz="1400"/>
        </a:p>
      </dgm:t>
    </dgm:pt>
    <dgm:pt modelId="{4C38C9F8-A920-486D-BAD6-D0D67CBD2F4A}">
      <dgm:prSet custT="1"/>
      <dgm:spPr/>
      <dgm:t>
        <a:bodyPr/>
        <a:lstStyle/>
        <a:p>
          <a:r>
            <a:rPr lang="ru-RU" sz="1800" b="1" dirty="0" smtClean="0"/>
            <a:t>МЕЖРЕГИОНАЛЬНЫЕ КОНФЕРЕНЦИИ – </a:t>
          </a:r>
          <a:r>
            <a:rPr lang="ru-RU" sz="1800" b="1" dirty="0" smtClean="0">
              <a:solidFill>
                <a:srgbClr val="FF0000"/>
              </a:solidFill>
            </a:rPr>
            <a:t>2; </a:t>
          </a:r>
          <a:r>
            <a:rPr lang="ru-RU" sz="1800" b="1" dirty="0" smtClean="0">
              <a:solidFill>
                <a:schemeClr val="tx1"/>
              </a:solidFill>
            </a:rPr>
            <a:t>МЕЖРЕГИОНАЛЬНЫЕ СЕМИНАР – </a:t>
          </a:r>
          <a:r>
            <a:rPr lang="ru-RU" sz="1800" b="1" dirty="0" smtClean="0">
              <a:solidFill>
                <a:srgbClr val="FF0000"/>
              </a:solidFill>
            </a:rPr>
            <a:t>1</a:t>
          </a:r>
        </a:p>
      </dgm:t>
    </dgm:pt>
    <dgm:pt modelId="{416C6C15-F92B-408E-A60C-24EFEB2EF38B}" type="parTrans" cxnId="{D24456C1-F1C8-4B5D-A345-F67955120C12}">
      <dgm:prSet/>
      <dgm:spPr/>
      <dgm:t>
        <a:bodyPr/>
        <a:lstStyle/>
        <a:p>
          <a:endParaRPr lang="ru-RU"/>
        </a:p>
      </dgm:t>
    </dgm:pt>
    <dgm:pt modelId="{958AD679-4B84-47DB-B8CD-01CE829287F6}" type="sibTrans" cxnId="{D24456C1-F1C8-4B5D-A345-F67955120C12}">
      <dgm:prSet/>
      <dgm:spPr/>
      <dgm:t>
        <a:bodyPr/>
        <a:lstStyle/>
        <a:p>
          <a:endParaRPr lang="ru-RU"/>
        </a:p>
      </dgm:t>
    </dgm:pt>
    <dgm:pt modelId="{9DD0D5E6-0E34-4032-9E80-BB0B95018960}">
      <dgm:prSet custT="1"/>
      <dgm:spPr/>
      <dgm:t>
        <a:bodyPr/>
        <a:lstStyle/>
        <a:p>
          <a:r>
            <a:rPr lang="ru-RU" sz="1800" b="1" dirty="0" smtClean="0"/>
            <a:t> РЕГИОНАЛЬНЫЕ СЕМИНАРЫ (ВЕБИНАРЫ) – </a:t>
          </a:r>
          <a:r>
            <a:rPr lang="ru-RU" sz="1800" b="1" dirty="0" smtClean="0">
              <a:solidFill>
                <a:srgbClr val="FF0000"/>
              </a:solidFill>
            </a:rPr>
            <a:t>11</a:t>
          </a:r>
        </a:p>
      </dgm:t>
    </dgm:pt>
    <dgm:pt modelId="{70C07580-D2C2-4605-B592-464C744EFBD7}" type="parTrans" cxnId="{68D01189-49B1-48A5-8EBF-156F0AE7D105}">
      <dgm:prSet/>
      <dgm:spPr/>
      <dgm:t>
        <a:bodyPr/>
        <a:lstStyle/>
        <a:p>
          <a:endParaRPr lang="ru-RU"/>
        </a:p>
      </dgm:t>
    </dgm:pt>
    <dgm:pt modelId="{3E299676-B2DE-472C-8291-642FB610C030}" type="sibTrans" cxnId="{68D01189-49B1-48A5-8EBF-156F0AE7D105}">
      <dgm:prSet/>
      <dgm:spPr/>
      <dgm:t>
        <a:bodyPr/>
        <a:lstStyle/>
        <a:p>
          <a:endParaRPr lang="ru-RU"/>
        </a:p>
      </dgm:t>
    </dgm:pt>
    <dgm:pt modelId="{0FCBE31D-A52A-4AEB-B9D2-18EB959FCD5A}">
      <dgm:prSet custT="1"/>
      <dgm:spPr/>
      <dgm:t>
        <a:bodyPr/>
        <a:lstStyle/>
        <a:p>
          <a:r>
            <a:rPr lang="ru-RU" sz="1800" b="1" dirty="0" smtClean="0"/>
            <a:t>СБОРНИКИ КОНФЕРЕНЦИЙ, МЕТОДИЧЕСКИХ МАТЕРИАЛОВ, РЕКОМЕНДАЦИЙ – </a:t>
          </a:r>
          <a:r>
            <a:rPr lang="ru-RU" sz="1800" b="1" dirty="0" smtClean="0">
              <a:solidFill>
                <a:srgbClr val="FF0000"/>
              </a:solidFill>
            </a:rPr>
            <a:t>10</a:t>
          </a:r>
        </a:p>
      </dgm:t>
    </dgm:pt>
    <dgm:pt modelId="{EDE431B5-39EE-4D66-A9DC-7CC1F63B5A56}" type="parTrans" cxnId="{22390752-D6C3-4277-AE14-90C0E8704FEB}">
      <dgm:prSet/>
      <dgm:spPr/>
      <dgm:t>
        <a:bodyPr/>
        <a:lstStyle/>
        <a:p>
          <a:endParaRPr lang="ru-RU"/>
        </a:p>
      </dgm:t>
    </dgm:pt>
    <dgm:pt modelId="{BD79785F-6CAA-48DB-8FEC-3B1CF98EAF90}" type="sibTrans" cxnId="{22390752-D6C3-4277-AE14-90C0E8704FEB}">
      <dgm:prSet/>
      <dgm:spPr/>
      <dgm:t>
        <a:bodyPr/>
        <a:lstStyle/>
        <a:p>
          <a:endParaRPr lang="ru-RU"/>
        </a:p>
      </dgm:t>
    </dgm:pt>
    <dgm:pt modelId="{A8B38E7E-7E39-4976-B077-2C656BD85B83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ДЕТЕЛЬНОСТЬ </a:t>
          </a:r>
          <a:r>
            <a:rPr lang="ru-RU" sz="1800" b="1" dirty="0" smtClean="0">
              <a:solidFill>
                <a:srgbClr val="C00000"/>
              </a:solidFill>
            </a:rPr>
            <a:t>13</a:t>
          </a:r>
          <a:r>
            <a:rPr lang="ru-RU" sz="1800" b="1" dirty="0" smtClean="0">
              <a:solidFill>
                <a:schemeClr val="tx1"/>
              </a:solidFill>
            </a:rPr>
            <a:t> АССОЦИАЦИЙ УЧИТЕЛЕЙ-ПРЕДМЕТНИКОВ («дорожные карты по реализации предметных Концепций)</a:t>
          </a:r>
        </a:p>
      </dgm:t>
    </dgm:pt>
    <dgm:pt modelId="{26739363-6F7C-4D7F-AE60-1F7790BE4382}" type="parTrans" cxnId="{C051716B-0019-4CF5-8BDB-684A16DFFA28}">
      <dgm:prSet/>
      <dgm:spPr/>
      <dgm:t>
        <a:bodyPr/>
        <a:lstStyle/>
        <a:p>
          <a:endParaRPr lang="ru-RU"/>
        </a:p>
      </dgm:t>
    </dgm:pt>
    <dgm:pt modelId="{0EA3F548-E726-4FF7-B5B7-35356376A89C}" type="sibTrans" cxnId="{C051716B-0019-4CF5-8BDB-684A16DFFA28}">
      <dgm:prSet/>
      <dgm:spPr/>
      <dgm:t>
        <a:bodyPr/>
        <a:lstStyle/>
        <a:p>
          <a:endParaRPr lang="ru-RU"/>
        </a:p>
      </dgm:t>
    </dgm:pt>
    <dgm:pt modelId="{A41852F1-893C-4B7F-B84C-98EB7A1B139C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Calibri"/>
              <a:cs typeface="+mn-cs"/>
            </a:rPr>
            <a:t>ВСЕРОССИЙСКИЙ СЕМИНАР –  СОВЕЩАНИЕ – </a:t>
          </a:r>
          <a:r>
            <a:rPr lang="ru-RU" sz="1800" b="1" dirty="0" smtClean="0">
              <a:solidFill>
                <a:srgbClr val="FF0000"/>
              </a:solidFill>
              <a:latin typeface="Calibri"/>
              <a:cs typeface="+mn-cs"/>
            </a:rPr>
            <a:t>1</a:t>
          </a:r>
          <a:endParaRPr lang="ru-RU" sz="1800" b="1" dirty="0" smtClean="0">
            <a:solidFill>
              <a:srgbClr val="FF0000"/>
            </a:solidFill>
          </a:endParaRPr>
        </a:p>
      </dgm:t>
    </dgm:pt>
    <dgm:pt modelId="{CAD49B47-401A-4AB7-B217-C8E5F012BB8C}" type="parTrans" cxnId="{90168488-1EA1-40B8-9D18-425D46E740C2}">
      <dgm:prSet/>
      <dgm:spPr/>
      <dgm:t>
        <a:bodyPr/>
        <a:lstStyle/>
        <a:p>
          <a:endParaRPr lang="ru-RU"/>
        </a:p>
      </dgm:t>
    </dgm:pt>
    <dgm:pt modelId="{4ED40202-24D6-4765-99D6-458253BFCAB8}" type="sibTrans" cxnId="{90168488-1EA1-40B8-9D18-425D46E740C2}">
      <dgm:prSet/>
      <dgm:spPr/>
      <dgm:t>
        <a:bodyPr/>
        <a:lstStyle/>
        <a:p>
          <a:endParaRPr lang="ru-RU"/>
        </a:p>
      </dgm:t>
    </dgm:pt>
    <dgm:pt modelId="{24F686D7-DD4A-45D8-892B-B5E5FC0B4C64}" type="pres">
      <dgm:prSet presAssocID="{2715360D-EC32-477F-B28D-5F8C3C65EA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E5A3C-D5A9-4D45-B6CE-D2A2DEF38EBD}" type="pres">
      <dgm:prSet presAssocID="{EE50EEF3-0737-4CB1-A065-67977280E189}" presName="parentLin" presStyleCnt="0"/>
      <dgm:spPr/>
    </dgm:pt>
    <dgm:pt modelId="{FDDEBCFA-6605-48C0-BFA3-C5CC29397456}" type="pres">
      <dgm:prSet presAssocID="{EE50EEF3-0737-4CB1-A065-67977280E18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3FE9192-967C-42B4-BD8A-3F7E5F3DF7C3}" type="pres">
      <dgm:prSet presAssocID="{EE50EEF3-0737-4CB1-A065-67977280E189}" presName="parentText" presStyleLbl="node1" presStyleIdx="0" presStyleCnt="6" custScaleX="1790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2EA01-18B7-4A33-8186-A6F66CD392AD}" type="pres">
      <dgm:prSet presAssocID="{EE50EEF3-0737-4CB1-A065-67977280E189}" presName="negativeSpace" presStyleCnt="0"/>
      <dgm:spPr/>
    </dgm:pt>
    <dgm:pt modelId="{FD439BB8-8833-4BD6-AA7A-39C8EEB6877B}" type="pres">
      <dgm:prSet presAssocID="{EE50EEF3-0737-4CB1-A065-67977280E189}" presName="childText" presStyleLbl="conFgAcc1" presStyleIdx="0" presStyleCnt="6">
        <dgm:presLayoutVars>
          <dgm:bulletEnabled val="1"/>
        </dgm:presLayoutVars>
      </dgm:prSet>
      <dgm:spPr/>
    </dgm:pt>
    <dgm:pt modelId="{8FA60684-9B12-46F0-AC61-67CDEA384B36}" type="pres">
      <dgm:prSet presAssocID="{EC84915F-3448-462E-8DE8-EB0EF45F7F9E}" presName="spaceBetweenRectangles" presStyleCnt="0"/>
      <dgm:spPr/>
    </dgm:pt>
    <dgm:pt modelId="{4DE2833D-2262-480D-95C6-D8E103728D34}" type="pres">
      <dgm:prSet presAssocID="{4C38C9F8-A920-486D-BAD6-D0D67CBD2F4A}" presName="parentLin" presStyleCnt="0"/>
      <dgm:spPr/>
    </dgm:pt>
    <dgm:pt modelId="{ADA57D95-0386-4CD6-8EA1-0751977E8B42}" type="pres">
      <dgm:prSet presAssocID="{4C38C9F8-A920-486D-BAD6-D0D67CBD2F4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6DC54ED-B70B-433D-A178-B9DC5838D0F7}" type="pres">
      <dgm:prSet presAssocID="{4C38C9F8-A920-486D-BAD6-D0D67CBD2F4A}" presName="parentText" presStyleLbl="node1" presStyleIdx="1" presStyleCnt="6" custScaleX="1520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DFEA9-5258-492A-893A-69BCF00AB64D}" type="pres">
      <dgm:prSet presAssocID="{4C38C9F8-A920-486D-BAD6-D0D67CBD2F4A}" presName="negativeSpace" presStyleCnt="0"/>
      <dgm:spPr/>
    </dgm:pt>
    <dgm:pt modelId="{4D6C4697-B824-4D91-93C4-1B416F7E8F4F}" type="pres">
      <dgm:prSet presAssocID="{4C38C9F8-A920-486D-BAD6-D0D67CBD2F4A}" presName="childText" presStyleLbl="conFgAcc1" presStyleIdx="1" presStyleCnt="6">
        <dgm:presLayoutVars>
          <dgm:bulletEnabled val="1"/>
        </dgm:presLayoutVars>
      </dgm:prSet>
      <dgm:spPr/>
    </dgm:pt>
    <dgm:pt modelId="{2DE36940-6914-49B1-AEFC-E827D29C6F7F}" type="pres">
      <dgm:prSet presAssocID="{958AD679-4B84-47DB-B8CD-01CE829287F6}" presName="spaceBetweenRectangles" presStyleCnt="0"/>
      <dgm:spPr/>
    </dgm:pt>
    <dgm:pt modelId="{C34A59C6-E3BF-4046-B33A-20AD2FA3DCAD}" type="pres">
      <dgm:prSet presAssocID="{A41852F1-893C-4B7F-B84C-98EB7A1B139C}" presName="parentLin" presStyleCnt="0"/>
      <dgm:spPr/>
    </dgm:pt>
    <dgm:pt modelId="{5282CF5B-B1E9-4034-BCD1-03F6625B558F}" type="pres">
      <dgm:prSet presAssocID="{A41852F1-893C-4B7F-B84C-98EB7A1B139C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1B6BE486-120D-4364-8FA9-CA2739BED639}" type="pres">
      <dgm:prSet presAssocID="{A41852F1-893C-4B7F-B84C-98EB7A1B139C}" presName="parentText" presStyleLbl="node1" presStyleIdx="2" presStyleCnt="6" custScaleX="152064" custLinFactNeighborX="80767" custLinFactNeighborY="3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8CD4A-9BAB-447A-A8B3-0A6A9C96BDC7}" type="pres">
      <dgm:prSet presAssocID="{A41852F1-893C-4B7F-B84C-98EB7A1B139C}" presName="negativeSpace" presStyleCnt="0"/>
      <dgm:spPr/>
    </dgm:pt>
    <dgm:pt modelId="{C5605E5B-E27A-4A26-9551-89AD6CDFBC14}" type="pres">
      <dgm:prSet presAssocID="{A41852F1-893C-4B7F-B84C-98EB7A1B139C}" presName="childText" presStyleLbl="conFgAcc1" presStyleIdx="2" presStyleCnt="6">
        <dgm:presLayoutVars>
          <dgm:bulletEnabled val="1"/>
        </dgm:presLayoutVars>
      </dgm:prSet>
      <dgm:spPr/>
    </dgm:pt>
    <dgm:pt modelId="{7B7C4919-1708-44CE-9339-65AB892EC50E}" type="pres">
      <dgm:prSet presAssocID="{4ED40202-24D6-4765-99D6-458253BFCAB8}" presName="spaceBetweenRectangles" presStyleCnt="0"/>
      <dgm:spPr/>
    </dgm:pt>
    <dgm:pt modelId="{F4507200-CE11-4386-90F4-84DE0F702CD1}" type="pres">
      <dgm:prSet presAssocID="{9DD0D5E6-0E34-4032-9E80-BB0B95018960}" presName="parentLin" presStyleCnt="0"/>
      <dgm:spPr/>
    </dgm:pt>
    <dgm:pt modelId="{C2B9B58D-D7AB-4873-9931-76050165042B}" type="pres">
      <dgm:prSet presAssocID="{9DD0D5E6-0E34-4032-9E80-BB0B95018960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C0C677EE-005F-42CA-A732-5E4B487F57FA}" type="pres">
      <dgm:prSet presAssocID="{9DD0D5E6-0E34-4032-9E80-BB0B95018960}" presName="parentText" presStyleLbl="node1" presStyleIdx="3" presStyleCnt="6" custScaleX="136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1BB47-6DB4-4315-B308-97A0C6920500}" type="pres">
      <dgm:prSet presAssocID="{9DD0D5E6-0E34-4032-9E80-BB0B95018960}" presName="negativeSpace" presStyleCnt="0"/>
      <dgm:spPr/>
    </dgm:pt>
    <dgm:pt modelId="{17F98E24-D49F-4B75-B983-7778B946A22C}" type="pres">
      <dgm:prSet presAssocID="{9DD0D5E6-0E34-4032-9E80-BB0B95018960}" presName="childText" presStyleLbl="conFgAcc1" presStyleIdx="3" presStyleCnt="6" custLinFactNeighborX="7495" custLinFactNeighborY="27583">
        <dgm:presLayoutVars>
          <dgm:bulletEnabled val="1"/>
        </dgm:presLayoutVars>
      </dgm:prSet>
      <dgm:spPr/>
    </dgm:pt>
    <dgm:pt modelId="{9157204C-B7ED-4311-89FA-BA68B7E7AAB2}" type="pres">
      <dgm:prSet presAssocID="{3E299676-B2DE-472C-8291-642FB610C030}" presName="spaceBetweenRectangles" presStyleCnt="0"/>
      <dgm:spPr/>
    </dgm:pt>
    <dgm:pt modelId="{FEF90CE9-DC60-4A63-A776-AEDF9AFC8DEA}" type="pres">
      <dgm:prSet presAssocID="{0FCBE31D-A52A-4AEB-B9D2-18EB959FCD5A}" presName="parentLin" presStyleCnt="0"/>
      <dgm:spPr/>
    </dgm:pt>
    <dgm:pt modelId="{643638C0-1B1A-417C-B039-3363477176CB}" type="pres">
      <dgm:prSet presAssocID="{0FCBE31D-A52A-4AEB-B9D2-18EB959FCD5A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D8CA4BB4-D499-4323-8523-9BDB431DA577}" type="pres">
      <dgm:prSet presAssocID="{0FCBE31D-A52A-4AEB-B9D2-18EB959FCD5A}" presName="parentText" presStyleLbl="node1" presStyleIdx="4" presStyleCnt="6" custScaleX="136240" custLinFactX="17135" custLinFactNeighborX="100000" custLinFactNeighborY="40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B921E-4760-4AF0-9D1E-49C9C7651845}" type="pres">
      <dgm:prSet presAssocID="{0FCBE31D-A52A-4AEB-B9D2-18EB959FCD5A}" presName="negativeSpace" presStyleCnt="0"/>
      <dgm:spPr/>
    </dgm:pt>
    <dgm:pt modelId="{43D33986-AA77-4972-81C3-A3E28A175F33}" type="pres">
      <dgm:prSet presAssocID="{0FCBE31D-A52A-4AEB-B9D2-18EB959FCD5A}" presName="childText" presStyleLbl="conFgAcc1" presStyleIdx="4" presStyleCnt="6">
        <dgm:presLayoutVars>
          <dgm:bulletEnabled val="1"/>
        </dgm:presLayoutVars>
      </dgm:prSet>
      <dgm:spPr/>
    </dgm:pt>
    <dgm:pt modelId="{86BCD2D3-ADFE-4B92-A320-F761E2868C49}" type="pres">
      <dgm:prSet presAssocID="{BD79785F-6CAA-48DB-8FEC-3B1CF98EAF90}" presName="spaceBetweenRectangles" presStyleCnt="0"/>
      <dgm:spPr/>
    </dgm:pt>
    <dgm:pt modelId="{90275AA2-FC3C-42E1-B65B-B84EAFEB3339}" type="pres">
      <dgm:prSet presAssocID="{A8B38E7E-7E39-4976-B077-2C656BD85B83}" presName="parentLin" presStyleCnt="0"/>
      <dgm:spPr/>
    </dgm:pt>
    <dgm:pt modelId="{54CBC30C-141E-4423-8217-9F7B12F5DE54}" type="pres">
      <dgm:prSet presAssocID="{A8B38E7E-7E39-4976-B077-2C656BD85B83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0589735A-AB10-4A33-8E58-36D6D9318529}" type="pres">
      <dgm:prSet presAssocID="{A8B38E7E-7E39-4976-B077-2C656BD85B83}" presName="parentText" presStyleLbl="node1" presStyleIdx="5" presStyleCnt="6" custScaleX="136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7FC5E-8751-4C5E-B227-87EB1B65E388}" type="pres">
      <dgm:prSet presAssocID="{A8B38E7E-7E39-4976-B077-2C656BD85B83}" presName="negativeSpace" presStyleCnt="0"/>
      <dgm:spPr/>
    </dgm:pt>
    <dgm:pt modelId="{92DC43D9-FF50-472E-B5A2-D2F4FCF79483}" type="pres">
      <dgm:prSet presAssocID="{A8B38E7E-7E39-4976-B077-2C656BD85B8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8BBC893-E5AF-49D1-BE8D-9C30CAF6CB67}" type="presOf" srcId="{0FCBE31D-A52A-4AEB-B9D2-18EB959FCD5A}" destId="{643638C0-1B1A-417C-B039-3363477176CB}" srcOrd="0" destOrd="0" presId="urn:microsoft.com/office/officeart/2005/8/layout/list1"/>
    <dgm:cxn modelId="{22390752-D6C3-4277-AE14-90C0E8704FEB}" srcId="{2715360D-EC32-477F-B28D-5F8C3C65EADA}" destId="{0FCBE31D-A52A-4AEB-B9D2-18EB959FCD5A}" srcOrd="4" destOrd="0" parTransId="{EDE431B5-39EE-4D66-A9DC-7CC1F63B5A56}" sibTransId="{BD79785F-6CAA-48DB-8FEC-3B1CF98EAF90}"/>
    <dgm:cxn modelId="{0BCC3428-FF68-43E5-9FBE-E997FA746DA6}" type="presOf" srcId="{9DD0D5E6-0E34-4032-9E80-BB0B95018960}" destId="{C2B9B58D-D7AB-4873-9931-76050165042B}" srcOrd="0" destOrd="0" presId="urn:microsoft.com/office/officeart/2005/8/layout/list1"/>
    <dgm:cxn modelId="{C38F811E-E32E-430B-8529-29ED986AADB8}" type="presOf" srcId="{A41852F1-893C-4B7F-B84C-98EB7A1B139C}" destId="{1B6BE486-120D-4364-8FA9-CA2739BED639}" srcOrd="1" destOrd="0" presId="urn:microsoft.com/office/officeart/2005/8/layout/list1"/>
    <dgm:cxn modelId="{D2F0C303-DE64-4D39-8508-1804615A62E2}" type="presOf" srcId="{9DD0D5E6-0E34-4032-9E80-BB0B95018960}" destId="{C0C677EE-005F-42CA-A732-5E4B487F57FA}" srcOrd="1" destOrd="0" presId="urn:microsoft.com/office/officeart/2005/8/layout/list1"/>
    <dgm:cxn modelId="{90168488-1EA1-40B8-9D18-425D46E740C2}" srcId="{2715360D-EC32-477F-B28D-5F8C3C65EADA}" destId="{A41852F1-893C-4B7F-B84C-98EB7A1B139C}" srcOrd="2" destOrd="0" parTransId="{CAD49B47-401A-4AB7-B217-C8E5F012BB8C}" sibTransId="{4ED40202-24D6-4765-99D6-458253BFCAB8}"/>
    <dgm:cxn modelId="{18E9B9C9-E0EB-4289-8EEF-3B1BA0D7106B}" type="presOf" srcId="{0FCBE31D-A52A-4AEB-B9D2-18EB959FCD5A}" destId="{D8CA4BB4-D499-4323-8523-9BDB431DA577}" srcOrd="1" destOrd="0" presId="urn:microsoft.com/office/officeart/2005/8/layout/list1"/>
    <dgm:cxn modelId="{0AB36780-8DF6-4DA0-8A4B-CD04A8A1B7E4}" srcId="{2715360D-EC32-477F-B28D-5F8C3C65EADA}" destId="{EE50EEF3-0737-4CB1-A065-67977280E189}" srcOrd="0" destOrd="0" parTransId="{03245F36-744A-4320-9C44-DDD285B92349}" sibTransId="{EC84915F-3448-462E-8DE8-EB0EF45F7F9E}"/>
    <dgm:cxn modelId="{D24456C1-F1C8-4B5D-A345-F67955120C12}" srcId="{2715360D-EC32-477F-B28D-5F8C3C65EADA}" destId="{4C38C9F8-A920-486D-BAD6-D0D67CBD2F4A}" srcOrd="1" destOrd="0" parTransId="{416C6C15-F92B-408E-A60C-24EFEB2EF38B}" sibTransId="{958AD679-4B84-47DB-B8CD-01CE829287F6}"/>
    <dgm:cxn modelId="{C051716B-0019-4CF5-8BDB-684A16DFFA28}" srcId="{2715360D-EC32-477F-B28D-5F8C3C65EADA}" destId="{A8B38E7E-7E39-4976-B077-2C656BD85B83}" srcOrd="5" destOrd="0" parTransId="{26739363-6F7C-4D7F-AE60-1F7790BE4382}" sibTransId="{0EA3F548-E726-4FF7-B5B7-35356376A89C}"/>
    <dgm:cxn modelId="{566B25F2-9E4F-416F-A522-F2E1E19CC10A}" type="presOf" srcId="{4C38C9F8-A920-486D-BAD6-D0D67CBD2F4A}" destId="{A6DC54ED-B70B-433D-A178-B9DC5838D0F7}" srcOrd="1" destOrd="0" presId="urn:microsoft.com/office/officeart/2005/8/layout/list1"/>
    <dgm:cxn modelId="{E9B6B765-A103-4E87-8632-E1EC71FEB802}" type="presOf" srcId="{A8B38E7E-7E39-4976-B077-2C656BD85B83}" destId="{0589735A-AB10-4A33-8E58-36D6D9318529}" srcOrd="1" destOrd="0" presId="urn:microsoft.com/office/officeart/2005/8/layout/list1"/>
    <dgm:cxn modelId="{C2F79EBC-5ABC-4623-8F5D-1556FD89E50D}" type="presOf" srcId="{EE50EEF3-0737-4CB1-A065-67977280E189}" destId="{13FE9192-967C-42B4-BD8A-3F7E5F3DF7C3}" srcOrd="1" destOrd="0" presId="urn:microsoft.com/office/officeart/2005/8/layout/list1"/>
    <dgm:cxn modelId="{8655080E-36BE-4DDD-A4B6-E5E6B5701B97}" type="presOf" srcId="{4C38C9F8-A920-486D-BAD6-D0D67CBD2F4A}" destId="{ADA57D95-0386-4CD6-8EA1-0751977E8B42}" srcOrd="0" destOrd="0" presId="urn:microsoft.com/office/officeart/2005/8/layout/list1"/>
    <dgm:cxn modelId="{68D01189-49B1-48A5-8EBF-156F0AE7D105}" srcId="{2715360D-EC32-477F-B28D-5F8C3C65EADA}" destId="{9DD0D5E6-0E34-4032-9E80-BB0B95018960}" srcOrd="3" destOrd="0" parTransId="{70C07580-D2C2-4605-B592-464C744EFBD7}" sibTransId="{3E299676-B2DE-472C-8291-642FB610C030}"/>
    <dgm:cxn modelId="{362856EE-6913-418B-B3C8-353728F4698E}" type="presOf" srcId="{2715360D-EC32-477F-B28D-5F8C3C65EADA}" destId="{24F686D7-DD4A-45D8-892B-B5E5FC0B4C64}" srcOrd="0" destOrd="0" presId="urn:microsoft.com/office/officeart/2005/8/layout/list1"/>
    <dgm:cxn modelId="{BD032B6B-93C0-42FE-885E-CDD67D882401}" type="presOf" srcId="{EE50EEF3-0737-4CB1-A065-67977280E189}" destId="{FDDEBCFA-6605-48C0-BFA3-C5CC29397456}" srcOrd="0" destOrd="0" presId="urn:microsoft.com/office/officeart/2005/8/layout/list1"/>
    <dgm:cxn modelId="{FCF64ED4-FD94-4B33-87DD-6F1D6EF3F896}" type="presOf" srcId="{A41852F1-893C-4B7F-B84C-98EB7A1B139C}" destId="{5282CF5B-B1E9-4034-BCD1-03F6625B558F}" srcOrd="0" destOrd="0" presId="urn:microsoft.com/office/officeart/2005/8/layout/list1"/>
    <dgm:cxn modelId="{DC8546BA-4B46-45AA-A7D8-60A342542381}" type="presOf" srcId="{A8B38E7E-7E39-4976-B077-2C656BD85B83}" destId="{54CBC30C-141E-4423-8217-9F7B12F5DE54}" srcOrd="0" destOrd="0" presId="urn:microsoft.com/office/officeart/2005/8/layout/list1"/>
    <dgm:cxn modelId="{BBD4A088-CD30-4D60-B1E8-E938E244290E}" type="presParOf" srcId="{24F686D7-DD4A-45D8-892B-B5E5FC0B4C64}" destId="{350E5A3C-D5A9-4D45-B6CE-D2A2DEF38EBD}" srcOrd="0" destOrd="0" presId="urn:microsoft.com/office/officeart/2005/8/layout/list1"/>
    <dgm:cxn modelId="{068C578E-2CB3-4036-B57D-F092B96E404D}" type="presParOf" srcId="{350E5A3C-D5A9-4D45-B6CE-D2A2DEF38EBD}" destId="{FDDEBCFA-6605-48C0-BFA3-C5CC29397456}" srcOrd="0" destOrd="0" presId="urn:microsoft.com/office/officeart/2005/8/layout/list1"/>
    <dgm:cxn modelId="{89FD8634-2058-4354-9494-CC96EF2666EC}" type="presParOf" srcId="{350E5A3C-D5A9-4D45-B6CE-D2A2DEF38EBD}" destId="{13FE9192-967C-42B4-BD8A-3F7E5F3DF7C3}" srcOrd="1" destOrd="0" presId="urn:microsoft.com/office/officeart/2005/8/layout/list1"/>
    <dgm:cxn modelId="{B4C70D80-3B59-4834-8835-17A08571F857}" type="presParOf" srcId="{24F686D7-DD4A-45D8-892B-B5E5FC0B4C64}" destId="{60D2EA01-18B7-4A33-8186-A6F66CD392AD}" srcOrd="1" destOrd="0" presId="urn:microsoft.com/office/officeart/2005/8/layout/list1"/>
    <dgm:cxn modelId="{EA2D3BBC-908D-445E-85BA-D2BFE3A19294}" type="presParOf" srcId="{24F686D7-DD4A-45D8-892B-B5E5FC0B4C64}" destId="{FD439BB8-8833-4BD6-AA7A-39C8EEB6877B}" srcOrd="2" destOrd="0" presId="urn:microsoft.com/office/officeart/2005/8/layout/list1"/>
    <dgm:cxn modelId="{D6435573-9E9B-4BF1-B690-AC6B0D8DD53C}" type="presParOf" srcId="{24F686D7-DD4A-45D8-892B-B5E5FC0B4C64}" destId="{8FA60684-9B12-46F0-AC61-67CDEA384B36}" srcOrd="3" destOrd="0" presId="urn:microsoft.com/office/officeart/2005/8/layout/list1"/>
    <dgm:cxn modelId="{27D07880-A456-4AE5-86BC-15C0933A007F}" type="presParOf" srcId="{24F686D7-DD4A-45D8-892B-B5E5FC0B4C64}" destId="{4DE2833D-2262-480D-95C6-D8E103728D34}" srcOrd="4" destOrd="0" presId="urn:microsoft.com/office/officeart/2005/8/layout/list1"/>
    <dgm:cxn modelId="{09E0743D-9DDC-4FE1-8580-AD0D1DC904F5}" type="presParOf" srcId="{4DE2833D-2262-480D-95C6-D8E103728D34}" destId="{ADA57D95-0386-4CD6-8EA1-0751977E8B42}" srcOrd="0" destOrd="0" presId="urn:microsoft.com/office/officeart/2005/8/layout/list1"/>
    <dgm:cxn modelId="{E07790D0-5A58-4929-AED7-C169437EEDE9}" type="presParOf" srcId="{4DE2833D-2262-480D-95C6-D8E103728D34}" destId="{A6DC54ED-B70B-433D-A178-B9DC5838D0F7}" srcOrd="1" destOrd="0" presId="urn:microsoft.com/office/officeart/2005/8/layout/list1"/>
    <dgm:cxn modelId="{F3FCAD7C-1741-4C35-ADD8-8E355725012F}" type="presParOf" srcId="{24F686D7-DD4A-45D8-892B-B5E5FC0B4C64}" destId="{244DFEA9-5258-492A-893A-69BCF00AB64D}" srcOrd="5" destOrd="0" presId="urn:microsoft.com/office/officeart/2005/8/layout/list1"/>
    <dgm:cxn modelId="{8F1EC4D3-C808-4544-981C-D66E27A4F362}" type="presParOf" srcId="{24F686D7-DD4A-45D8-892B-B5E5FC0B4C64}" destId="{4D6C4697-B824-4D91-93C4-1B416F7E8F4F}" srcOrd="6" destOrd="0" presId="urn:microsoft.com/office/officeart/2005/8/layout/list1"/>
    <dgm:cxn modelId="{CDBA9058-77BB-474B-87B3-029C096B752F}" type="presParOf" srcId="{24F686D7-DD4A-45D8-892B-B5E5FC0B4C64}" destId="{2DE36940-6914-49B1-AEFC-E827D29C6F7F}" srcOrd="7" destOrd="0" presId="urn:microsoft.com/office/officeart/2005/8/layout/list1"/>
    <dgm:cxn modelId="{F948AF9C-F4F7-4081-99B3-F0E5D887477D}" type="presParOf" srcId="{24F686D7-DD4A-45D8-892B-B5E5FC0B4C64}" destId="{C34A59C6-E3BF-4046-B33A-20AD2FA3DCAD}" srcOrd="8" destOrd="0" presId="urn:microsoft.com/office/officeart/2005/8/layout/list1"/>
    <dgm:cxn modelId="{B7925E79-01E7-4021-9491-A88FEA5F4022}" type="presParOf" srcId="{C34A59C6-E3BF-4046-B33A-20AD2FA3DCAD}" destId="{5282CF5B-B1E9-4034-BCD1-03F6625B558F}" srcOrd="0" destOrd="0" presId="urn:microsoft.com/office/officeart/2005/8/layout/list1"/>
    <dgm:cxn modelId="{A8EB8C67-AEDF-42A9-89D2-8BB225E80BD7}" type="presParOf" srcId="{C34A59C6-E3BF-4046-B33A-20AD2FA3DCAD}" destId="{1B6BE486-120D-4364-8FA9-CA2739BED639}" srcOrd="1" destOrd="0" presId="urn:microsoft.com/office/officeart/2005/8/layout/list1"/>
    <dgm:cxn modelId="{AE8F8F99-8B98-4D43-AD60-9DA654DC12B5}" type="presParOf" srcId="{24F686D7-DD4A-45D8-892B-B5E5FC0B4C64}" destId="{DE18CD4A-9BAB-447A-A8B3-0A6A9C96BDC7}" srcOrd="9" destOrd="0" presId="urn:microsoft.com/office/officeart/2005/8/layout/list1"/>
    <dgm:cxn modelId="{6DBDA148-185B-4370-8832-7EFCE1FFA9B6}" type="presParOf" srcId="{24F686D7-DD4A-45D8-892B-B5E5FC0B4C64}" destId="{C5605E5B-E27A-4A26-9551-89AD6CDFBC14}" srcOrd="10" destOrd="0" presId="urn:microsoft.com/office/officeart/2005/8/layout/list1"/>
    <dgm:cxn modelId="{570525BC-9822-41E2-A3F2-472B4FCCEC9B}" type="presParOf" srcId="{24F686D7-DD4A-45D8-892B-B5E5FC0B4C64}" destId="{7B7C4919-1708-44CE-9339-65AB892EC50E}" srcOrd="11" destOrd="0" presId="urn:microsoft.com/office/officeart/2005/8/layout/list1"/>
    <dgm:cxn modelId="{1AFECE85-3F2C-4303-B225-204A0D5FB52B}" type="presParOf" srcId="{24F686D7-DD4A-45D8-892B-B5E5FC0B4C64}" destId="{F4507200-CE11-4386-90F4-84DE0F702CD1}" srcOrd="12" destOrd="0" presId="urn:microsoft.com/office/officeart/2005/8/layout/list1"/>
    <dgm:cxn modelId="{E04FB8E3-FF2D-46B9-9EB4-2C250200ACD2}" type="presParOf" srcId="{F4507200-CE11-4386-90F4-84DE0F702CD1}" destId="{C2B9B58D-D7AB-4873-9931-76050165042B}" srcOrd="0" destOrd="0" presId="urn:microsoft.com/office/officeart/2005/8/layout/list1"/>
    <dgm:cxn modelId="{546ECE05-5172-498F-A22C-A4EEAEAAC481}" type="presParOf" srcId="{F4507200-CE11-4386-90F4-84DE0F702CD1}" destId="{C0C677EE-005F-42CA-A732-5E4B487F57FA}" srcOrd="1" destOrd="0" presId="urn:microsoft.com/office/officeart/2005/8/layout/list1"/>
    <dgm:cxn modelId="{23DA2E7E-7D8B-44B6-A1EA-CBFCA70E2175}" type="presParOf" srcId="{24F686D7-DD4A-45D8-892B-B5E5FC0B4C64}" destId="{FA41BB47-6DB4-4315-B308-97A0C6920500}" srcOrd="13" destOrd="0" presId="urn:microsoft.com/office/officeart/2005/8/layout/list1"/>
    <dgm:cxn modelId="{332E0944-6E82-42E4-AD23-161B70D97BC1}" type="presParOf" srcId="{24F686D7-DD4A-45D8-892B-B5E5FC0B4C64}" destId="{17F98E24-D49F-4B75-B983-7778B946A22C}" srcOrd="14" destOrd="0" presId="urn:microsoft.com/office/officeart/2005/8/layout/list1"/>
    <dgm:cxn modelId="{5123F0D5-14CF-4C82-95A6-47329869BA25}" type="presParOf" srcId="{24F686D7-DD4A-45D8-892B-B5E5FC0B4C64}" destId="{9157204C-B7ED-4311-89FA-BA68B7E7AAB2}" srcOrd="15" destOrd="0" presId="urn:microsoft.com/office/officeart/2005/8/layout/list1"/>
    <dgm:cxn modelId="{55DAEF08-B1DF-43F6-93A7-AA559FD494A7}" type="presParOf" srcId="{24F686D7-DD4A-45D8-892B-B5E5FC0B4C64}" destId="{FEF90CE9-DC60-4A63-A776-AEDF9AFC8DEA}" srcOrd="16" destOrd="0" presId="urn:microsoft.com/office/officeart/2005/8/layout/list1"/>
    <dgm:cxn modelId="{DA6F4C68-C625-4625-A2D6-32DBB15D849A}" type="presParOf" srcId="{FEF90CE9-DC60-4A63-A776-AEDF9AFC8DEA}" destId="{643638C0-1B1A-417C-B039-3363477176CB}" srcOrd="0" destOrd="0" presId="urn:microsoft.com/office/officeart/2005/8/layout/list1"/>
    <dgm:cxn modelId="{AF906C26-CF5B-4FD7-A57C-BBAD934FB710}" type="presParOf" srcId="{FEF90CE9-DC60-4A63-A776-AEDF9AFC8DEA}" destId="{D8CA4BB4-D499-4323-8523-9BDB431DA577}" srcOrd="1" destOrd="0" presId="urn:microsoft.com/office/officeart/2005/8/layout/list1"/>
    <dgm:cxn modelId="{86157506-9A8A-4A0F-B7FA-9DFF22F579B5}" type="presParOf" srcId="{24F686D7-DD4A-45D8-892B-B5E5FC0B4C64}" destId="{0B8B921E-4760-4AF0-9D1E-49C9C7651845}" srcOrd="17" destOrd="0" presId="urn:microsoft.com/office/officeart/2005/8/layout/list1"/>
    <dgm:cxn modelId="{82FF4775-0DCD-4E30-83F1-3F26E091F38A}" type="presParOf" srcId="{24F686D7-DD4A-45D8-892B-B5E5FC0B4C64}" destId="{43D33986-AA77-4972-81C3-A3E28A175F33}" srcOrd="18" destOrd="0" presId="urn:microsoft.com/office/officeart/2005/8/layout/list1"/>
    <dgm:cxn modelId="{0377E26C-1DC5-4DC5-B845-532320C66759}" type="presParOf" srcId="{24F686D7-DD4A-45D8-892B-B5E5FC0B4C64}" destId="{86BCD2D3-ADFE-4B92-A320-F761E2868C49}" srcOrd="19" destOrd="0" presId="urn:microsoft.com/office/officeart/2005/8/layout/list1"/>
    <dgm:cxn modelId="{7EF0240F-A08D-4977-BD8A-AA4BE41C8AB0}" type="presParOf" srcId="{24F686D7-DD4A-45D8-892B-B5E5FC0B4C64}" destId="{90275AA2-FC3C-42E1-B65B-B84EAFEB3339}" srcOrd="20" destOrd="0" presId="urn:microsoft.com/office/officeart/2005/8/layout/list1"/>
    <dgm:cxn modelId="{A9EA152A-841E-4B2B-87CE-20A9A74652F3}" type="presParOf" srcId="{90275AA2-FC3C-42E1-B65B-B84EAFEB3339}" destId="{54CBC30C-141E-4423-8217-9F7B12F5DE54}" srcOrd="0" destOrd="0" presId="urn:microsoft.com/office/officeart/2005/8/layout/list1"/>
    <dgm:cxn modelId="{8748461D-8CD0-4B8E-AE97-5937A82C5F9C}" type="presParOf" srcId="{90275AA2-FC3C-42E1-B65B-B84EAFEB3339}" destId="{0589735A-AB10-4A33-8E58-36D6D9318529}" srcOrd="1" destOrd="0" presId="urn:microsoft.com/office/officeart/2005/8/layout/list1"/>
    <dgm:cxn modelId="{17DF72AD-7210-4C19-950A-BF310F6A2272}" type="presParOf" srcId="{24F686D7-DD4A-45D8-892B-B5E5FC0B4C64}" destId="{73F7FC5E-8751-4C5E-B227-87EB1B65E388}" srcOrd="21" destOrd="0" presId="urn:microsoft.com/office/officeart/2005/8/layout/list1"/>
    <dgm:cxn modelId="{D218DB21-96C1-46E9-8787-18C3F4E7C148}" type="presParOf" srcId="{24F686D7-DD4A-45D8-892B-B5E5FC0B4C64}" destId="{92DC43D9-FF50-472E-B5A2-D2F4FCF7948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15360D-EC32-477F-B28D-5F8C3C65EADA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E50EEF3-0737-4CB1-A065-67977280E189}">
      <dgm:prSet custT="1"/>
      <dgm:spPr/>
      <dgm:t>
        <a:bodyPr/>
        <a:lstStyle/>
        <a:p>
          <a:r>
            <a:rPr lang="ru-RU" sz="1600" b="1" dirty="0" smtClean="0"/>
            <a:t>ПОВЫШЕНИЕ КВАЛИФИКАЦИИ – </a:t>
          </a:r>
          <a:r>
            <a:rPr lang="ru-RU" sz="1600" b="1" dirty="0" smtClean="0">
              <a:solidFill>
                <a:srgbClr val="FF0000"/>
              </a:solidFill>
            </a:rPr>
            <a:t>100</a:t>
          </a:r>
          <a:r>
            <a:rPr lang="ru-RU" sz="1600" b="1" dirty="0" smtClean="0"/>
            <a:t> ЧЕЛ.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45F36-744A-4320-9C44-DDD285B92349}" type="parTrans" cxnId="{0AB36780-8DF6-4DA0-8A4B-CD04A8A1B7E4}">
      <dgm:prSet/>
      <dgm:spPr/>
      <dgm:t>
        <a:bodyPr/>
        <a:lstStyle/>
        <a:p>
          <a:endParaRPr lang="ru-RU" sz="1400"/>
        </a:p>
      </dgm:t>
    </dgm:pt>
    <dgm:pt modelId="{EC84915F-3448-462E-8DE8-EB0EF45F7F9E}" type="sibTrans" cxnId="{0AB36780-8DF6-4DA0-8A4B-CD04A8A1B7E4}">
      <dgm:prSet/>
      <dgm:spPr/>
      <dgm:t>
        <a:bodyPr/>
        <a:lstStyle/>
        <a:p>
          <a:endParaRPr lang="ru-RU" sz="1400"/>
        </a:p>
      </dgm:t>
    </dgm:pt>
    <dgm:pt modelId="{8D247999-9BFB-49E8-8754-002C859CDF15}">
      <dgm:prSet custT="1"/>
      <dgm:spPr/>
      <dgm:t>
        <a:bodyPr/>
        <a:lstStyle/>
        <a:p>
          <a:r>
            <a:rPr lang="ru-RU" sz="1600" b="1" dirty="0" smtClean="0"/>
            <a:t>РЕГИОНАЛЬНЫЕ СЕМИНАРЫ – </a:t>
          </a:r>
          <a:r>
            <a:rPr lang="ru-RU" sz="1600" b="1" dirty="0" smtClean="0">
              <a:solidFill>
                <a:srgbClr val="FF0000"/>
              </a:solidFill>
            </a:rPr>
            <a:t>10</a:t>
          </a:r>
        </a:p>
      </dgm:t>
    </dgm:pt>
    <dgm:pt modelId="{9BD3D5F6-94B6-4DAB-AE19-CE62F8F488D9}" type="parTrans" cxnId="{D2870A58-7299-4767-B507-75298FEF521F}">
      <dgm:prSet/>
      <dgm:spPr/>
      <dgm:t>
        <a:bodyPr/>
        <a:lstStyle/>
        <a:p>
          <a:endParaRPr lang="ru-RU"/>
        </a:p>
      </dgm:t>
    </dgm:pt>
    <dgm:pt modelId="{9AB8EC5B-8D89-42CC-A549-B5353EEFFD7C}" type="sibTrans" cxnId="{D2870A58-7299-4767-B507-75298FEF521F}">
      <dgm:prSet/>
      <dgm:spPr/>
      <dgm:t>
        <a:bodyPr/>
        <a:lstStyle/>
        <a:p>
          <a:endParaRPr lang="ru-RU"/>
        </a:p>
      </dgm:t>
    </dgm:pt>
    <dgm:pt modelId="{E813A667-9B2B-478C-AF96-B2FF2E39B3A7}">
      <dgm:prSet custT="1"/>
      <dgm:spPr/>
      <dgm:t>
        <a:bodyPr/>
        <a:lstStyle/>
        <a:p>
          <a:r>
            <a:rPr lang="ru-RU" sz="1600" b="1" dirty="0" smtClean="0"/>
            <a:t>СПЕЦИАЛЬНАЯ ЛИТЕРАТУРА  И  ОБОРУДОВАНИЕ ПО ОБУЧЕНИЮ ДЕТЕЙ С ОВЗ</a:t>
          </a:r>
        </a:p>
      </dgm:t>
    </dgm:pt>
    <dgm:pt modelId="{2DFBBA17-E488-4850-9E90-9AA4F44E53A6}" type="parTrans" cxnId="{0A50B799-3FA3-43B1-9834-0D587E9CF680}">
      <dgm:prSet/>
      <dgm:spPr/>
      <dgm:t>
        <a:bodyPr/>
        <a:lstStyle/>
        <a:p>
          <a:endParaRPr lang="ru-RU"/>
        </a:p>
      </dgm:t>
    </dgm:pt>
    <dgm:pt modelId="{23A765A1-7AC3-4E6A-821C-E51178BFF427}" type="sibTrans" cxnId="{0A50B799-3FA3-43B1-9834-0D587E9CF680}">
      <dgm:prSet/>
      <dgm:spPr/>
      <dgm:t>
        <a:bodyPr/>
        <a:lstStyle/>
        <a:p>
          <a:endParaRPr lang="ru-RU"/>
        </a:p>
      </dgm:t>
    </dgm:pt>
    <dgm:pt modelId="{556BC03C-64AB-4964-A787-C3508CEB59D0}">
      <dgm:prSet custT="1"/>
      <dgm:spPr/>
      <dgm:t>
        <a:bodyPr/>
        <a:lstStyle/>
        <a:p>
          <a:r>
            <a:rPr lang="ru-RU" sz="1600" b="1" dirty="0" smtClean="0"/>
            <a:t>МЕТОДИЧЕСКИЕ СБОРНИКИ – </a:t>
          </a:r>
          <a:r>
            <a:rPr lang="ru-RU" sz="1600" b="1" dirty="0" smtClean="0">
              <a:solidFill>
                <a:srgbClr val="C00000"/>
              </a:solidFill>
            </a:rPr>
            <a:t>2</a:t>
          </a:r>
        </a:p>
      </dgm:t>
    </dgm:pt>
    <dgm:pt modelId="{C2479498-2974-4059-9DD4-771CC928FF98}" type="parTrans" cxnId="{AD4EB4E7-1D7C-44CD-9865-A78CD56F02D0}">
      <dgm:prSet/>
      <dgm:spPr/>
      <dgm:t>
        <a:bodyPr/>
        <a:lstStyle/>
        <a:p>
          <a:endParaRPr lang="ru-RU"/>
        </a:p>
      </dgm:t>
    </dgm:pt>
    <dgm:pt modelId="{6C386C3C-3288-4573-9451-42D80E043027}" type="sibTrans" cxnId="{AD4EB4E7-1D7C-44CD-9865-A78CD56F02D0}">
      <dgm:prSet/>
      <dgm:spPr/>
      <dgm:t>
        <a:bodyPr/>
        <a:lstStyle/>
        <a:p>
          <a:endParaRPr lang="ru-RU"/>
        </a:p>
      </dgm:t>
    </dgm:pt>
    <dgm:pt modelId="{3B8DDF55-D549-4F2E-B460-170A610D8EAD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МЕЖРЕГИОНАЛЬНАЯ КОНФЕРЕНЦИЯ -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МЕЖРЕГИОНАЛЬНЫЙ СЕМИНАР - 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0EEEB3-0D45-4B14-8764-27483A5E5FF3}" type="parTrans" cxnId="{13314CC6-71CA-4D7C-AB4E-B2BAD743B563}">
      <dgm:prSet/>
      <dgm:spPr/>
      <dgm:t>
        <a:bodyPr/>
        <a:lstStyle/>
        <a:p>
          <a:endParaRPr lang="ru-RU"/>
        </a:p>
      </dgm:t>
    </dgm:pt>
    <dgm:pt modelId="{5E93EFF7-5673-49DA-92FF-928061927090}" type="sibTrans" cxnId="{13314CC6-71CA-4D7C-AB4E-B2BAD743B563}">
      <dgm:prSet/>
      <dgm:spPr/>
      <dgm:t>
        <a:bodyPr/>
        <a:lstStyle/>
        <a:p>
          <a:endParaRPr lang="ru-RU"/>
        </a:p>
      </dgm:t>
    </dgm:pt>
    <dgm:pt modelId="{8AF1F9B2-7865-4750-A2D4-45947BC3EE3F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ДЕЯТЕЛЬНОСТЬ  РУМО по вопросам образования обучающихся с ОВЗ</a:t>
          </a:r>
        </a:p>
      </dgm:t>
    </dgm:pt>
    <dgm:pt modelId="{E68CCD23-11C4-4CC0-AED8-937F34E4CE70}" type="parTrans" cxnId="{A13C8426-11A0-42EE-B25F-ACFA5305706B}">
      <dgm:prSet/>
      <dgm:spPr/>
      <dgm:t>
        <a:bodyPr/>
        <a:lstStyle/>
        <a:p>
          <a:endParaRPr lang="ru-RU"/>
        </a:p>
      </dgm:t>
    </dgm:pt>
    <dgm:pt modelId="{97D1F3EA-C203-48D9-9ED6-AB4EEB1E32D9}" type="sibTrans" cxnId="{A13C8426-11A0-42EE-B25F-ACFA5305706B}">
      <dgm:prSet/>
      <dgm:spPr/>
      <dgm:t>
        <a:bodyPr/>
        <a:lstStyle/>
        <a:p>
          <a:endParaRPr lang="ru-RU"/>
        </a:p>
      </dgm:t>
    </dgm:pt>
    <dgm:pt modelId="{24F686D7-DD4A-45D8-892B-B5E5FC0B4C64}" type="pres">
      <dgm:prSet presAssocID="{2715360D-EC32-477F-B28D-5F8C3C65EA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E5A3C-D5A9-4D45-B6CE-D2A2DEF38EBD}" type="pres">
      <dgm:prSet presAssocID="{EE50EEF3-0737-4CB1-A065-67977280E189}" presName="parentLin" presStyleCnt="0"/>
      <dgm:spPr/>
    </dgm:pt>
    <dgm:pt modelId="{FDDEBCFA-6605-48C0-BFA3-C5CC29397456}" type="pres">
      <dgm:prSet presAssocID="{EE50EEF3-0737-4CB1-A065-67977280E18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3FE9192-967C-42B4-BD8A-3F7E5F3DF7C3}" type="pres">
      <dgm:prSet presAssocID="{EE50EEF3-0737-4CB1-A065-67977280E189}" presName="parentText" presStyleLbl="node1" presStyleIdx="0" presStyleCnt="6" custScaleX="1935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2EA01-18B7-4A33-8186-A6F66CD392AD}" type="pres">
      <dgm:prSet presAssocID="{EE50EEF3-0737-4CB1-A065-67977280E189}" presName="negativeSpace" presStyleCnt="0"/>
      <dgm:spPr/>
    </dgm:pt>
    <dgm:pt modelId="{FD439BB8-8833-4BD6-AA7A-39C8EEB6877B}" type="pres">
      <dgm:prSet presAssocID="{EE50EEF3-0737-4CB1-A065-67977280E189}" presName="childText" presStyleLbl="conFgAcc1" presStyleIdx="0" presStyleCnt="6">
        <dgm:presLayoutVars>
          <dgm:bulletEnabled val="1"/>
        </dgm:presLayoutVars>
      </dgm:prSet>
      <dgm:spPr/>
    </dgm:pt>
    <dgm:pt modelId="{8FA60684-9B12-46F0-AC61-67CDEA384B36}" type="pres">
      <dgm:prSet presAssocID="{EC84915F-3448-462E-8DE8-EB0EF45F7F9E}" presName="spaceBetweenRectangles" presStyleCnt="0"/>
      <dgm:spPr/>
    </dgm:pt>
    <dgm:pt modelId="{B4B3DAA9-5AE2-4399-A5A3-DCCF1EB4980A}" type="pres">
      <dgm:prSet presAssocID="{3B8DDF55-D549-4F2E-B460-170A610D8EAD}" presName="parentLin" presStyleCnt="0"/>
      <dgm:spPr/>
    </dgm:pt>
    <dgm:pt modelId="{78C4EFD0-D335-4EF3-9FC2-C959F6AF5EB5}" type="pres">
      <dgm:prSet presAssocID="{3B8DDF55-D549-4F2E-B460-170A610D8EA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28E57C7-AFA3-4B26-9639-84A270ED33F3}" type="pres">
      <dgm:prSet presAssocID="{3B8DDF55-D549-4F2E-B460-170A610D8EA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947E6-A250-40AD-9240-4AD8388AFF6C}" type="pres">
      <dgm:prSet presAssocID="{3B8DDF55-D549-4F2E-B460-170A610D8EAD}" presName="negativeSpace" presStyleCnt="0"/>
      <dgm:spPr/>
    </dgm:pt>
    <dgm:pt modelId="{50E59E48-1DAB-42E9-ABDE-9BE6D246C0C5}" type="pres">
      <dgm:prSet presAssocID="{3B8DDF55-D549-4F2E-B460-170A610D8EAD}" presName="childText" presStyleLbl="conFgAcc1" presStyleIdx="1" presStyleCnt="6">
        <dgm:presLayoutVars>
          <dgm:bulletEnabled val="1"/>
        </dgm:presLayoutVars>
      </dgm:prSet>
      <dgm:spPr/>
    </dgm:pt>
    <dgm:pt modelId="{17CBD2E0-E876-4363-B4C1-ECA185B9EC7A}" type="pres">
      <dgm:prSet presAssocID="{5E93EFF7-5673-49DA-92FF-928061927090}" presName="spaceBetweenRectangles" presStyleCnt="0"/>
      <dgm:spPr/>
    </dgm:pt>
    <dgm:pt modelId="{BAC0DA26-6405-4940-91C1-F79A60677103}" type="pres">
      <dgm:prSet presAssocID="{8D247999-9BFB-49E8-8754-002C859CDF15}" presName="parentLin" presStyleCnt="0"/>
      <dgm:spPr/>
    </dgm:pt>
    <dgm:pt modelId="{F29A3542-0CA2-4A3C-96AF-18BD7DE84EB0}" type="pres">
      <dgm:prSet presAssocID="{8D247999-9BFB-49E8-8754-002C859CDF15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C554C1A-CF68-42BE-A49F-D03A338B914E}" type="pres">
      <dgm:prSet presAssocID="{8D247999-9BFB-49E8-8754-002C859CDF15}" presName="parentText" presStyleLbl="node1" presStyleIdx="2" presStyleCnt="6" custScaleX="136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ED7F1-6AA9-4749-ADBC-1B8EECC0BB45}" type="pres">
      <dgm:prSet presAssocID="{8D247999-9BFB-49E8-8754-002C859CDF15}" presName="negativeSpace" presStyleCnt="0"/>
      <dgm:spPr/>
    </dgm:pt>
    <dgm:pt modelId="{94ADDCF8-B729-43B0-8A3F-2A8DC8E7CFA8}" type="pres">
      <dgm:prSet presAssocID="{8D247999-9BFB-49E8-8754-002C859CDF15}" presName="childText" presStyleLbl="conFgAcc1" presStyleIdx="2" presStyleCnt="6">
        <dgm:presLayoutVars>
          <dgm:bulletEnabled val="1"/>
        </dgm:presLayoutVars>
      </dgm:prSet>
      <dgm:spPr/>
    </dgm:pt>
    <dgm:pt modelId="{449F9DE9-C9D2-47EF-A218-E0620436FB30}" type="pres">
      <dgm:prSet presAssocID="{9AB8EC5B-8D89-42CC-A549-B5353EEFFD7C}" presName="spaceBetweenRectangles" presStyleCnt="0"/>
      <dgm:spPr/>
    </dgm:pt>
    <dgm:pt modelId="{E67DAAA1-C44C-40AF-8ADC-1969766BCC03}" type="pres">
      <dgm:prSet presAssocID="{E813A667-9B2B-478C-AF96-B2FF2E39B3A7}" presName="parentLin" presStyleCnt="0"/>
      <dgm:spPr/>
    </dgm:pt>
    <dgm:pt modelId="{D88281D7-693B-48E3-A93E-9E99DF2967D8}" type="pres">
      <dgm:prSet presAssocID="{E813A667-9B2B-478C-AF96-B2FF2E39B3A7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B0B96A2-5DD6-4279-B16E-D836FF056216}" type="pres">
      <dgm:prSet presAssocID="{E813A667-9B2B-478C-AF96-B2FF2E39B3A7}" presName="parentText" presStyleLbl="node1" presStyleIdx="3" presStyleCnt="6" custScaleX="136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98384-F0EB-4454-8E5C-1D96DA16A296}" type="pres">
      <dgm:prSet presAssocID="{E813A667-9B2B-478C-AF96-B2FF2E39B3A7}" presName="negativeSpace" presStyleCnt="0"/>
      <dgm:spPr/>
    </dgm:pt>
    <dgm:pt modelId="{0D7BC77F-C1C3-4378-96A3-1866D020AC04}" type="pres">
      <dgm:prSet presAssocID="{E813A667-9B2B-478C-AF96-B2FF2E39B3A7}" presName="childText" presStyleLbl="conFgAcc1" presStyleIdx="3" presStyleCnt="6">
        <dgm:presLayoutVars>
          <dgm:bulletEnabled val="1"/>
        </dgm:presLayoutVars>
      </dgm:prSet>
      <dgm:spPr/>
    </dgm:pt>
    <dgm:pt modelId="{985D0F16-AB68-4B78-90AC-8B99AEA0D5D7}" type="pres">
      <dgm:prSet presAssocID="{23A765A1-7AC3-4E6A-821C-E51178BFF427}" presName="spaceBetweenRectangles" presStyleCnt="0"/>
      <dgm:spPr/>
    </dgm:pt>
    <dgm:pt modelId="{797161C1-7189-43CF-9550-F7993858BF51}" type="pres">
      <dgm:prSet presAssocID="{556BC03C-64AB-4964-A787-C3508CEB59D0}" presName="parentLin" presStyleCnt="0"/>
      <dgm:spPr/>
    </dgm:pt>
    <dgm:pt modelId="{E6042F73-7E83-4FD9-8790-9CFE8578CE2E}" type="pres">
      <dgm:prSet presAssocID="{556BC03C-64AB-4964-A787-C3508CEB59D0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473EE19-875C-4DE3-8285-F2D6167F317A}" type="pres">
      <dgm:prSet presAssocID="{556BC03C-64AB-4964-A787-C3508CEB59D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029A9-D6D2-4DEE-BCCA-F24C901CA54F}" type="pres">
      <dgm:prSet presAssocID="{556BC03C-64AB-4964-A787-C3508CEB59D0}" presName="negativeSpace" presStyleCnt="0"/>
      <dgm:spPr/>
    </dgm:pt>
    <dgm:pt modelId="{6A568339-7893-42F1-B419-674BDFBFF4EE}" type="pres">
      <dgm:prSet presAssocID="{556BC03C-64AB-4964-A787-C3508CEB59D0}" presName="childText" presStyleLbl="conFgAcc1" presStyleIdx="4" presStyleCnt="6">
        <dgm:presLayoutVars>
          <dgm:bulletEnabled val="1"/>
        </dgm:presLayoutVars>
      </dgm:prSet>
      <dgm:spPr/>
    </dgm:pt>
    <dgm:pt modelId="{B7F5EF50-6101-4AC1-A60A-D7C0B28C4419}" type="pres">
      <dgm:prSet presAssocID="{6C386C3C-3288-4573-9451-42D80E043027}" presName="spaceBetweenRectangles" presStyleCnt="0"/>
      <dgm:spPr/>
    </dgm:pt>
    <dgm:pt modelId="{DDC433B6-A5D8-404E-8F09-53E5AF6BEC09}" type="pres">
      <dgm:prSet presAssocID="{8AF1F9B2-7865-4750-A2D4-45947BC3EE3F}" presName="parentLin" presStyleCnt="0"/>
      <dgm:spPr/>
    </dgm:pt>
    <dgm:pt modelId="{E337E6EF-8584-42CF-BE15-5264C732EBAE}" type="pres">
      <dgm:prSet presAssocID="{8AF1F9B2-7865-4750-A2D4-45947BC3EE3F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2B84EE7E-802C-4D7F-B5FD-6936CB04D4D5}" type="pres">
      <dgm:prSet presAssocID="{8AF1F9B2-7865-4750-A2D4-45947BC3EE3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3B89D-4251-40A9-938D-79219241DABE}" type="pres">
      <dgm:prSet presAssocID="{8AF1F9B2-7865-4750-A2D4-45947BC3EE3F}" presName="negativeSpace" presStyleCnt="0"/>
      <dgm:spPr/>
    </dgm:pt>
    <dgm:pt modelId="{AD3CC94F-B525-4E73-B201-97F0F7288BA3}" type="pres">
      <dgm:prSet presAssocID="{8AF1F9B2-7865-4750-A2D4-45947BC3EE3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88A5FF4-11D8-400A-ABCC-185EF3B9A145}" type="presOf" srcId="{EE50EEF3-0737-4CB1-A065-67977280E189}" destId="{13FE9192-967C-42B4-BD8A-3F7E5F3DF7C3}" srcOrd="1" destOrd="0" presId="urn:microsoft.com/office/officeart/2005/8/layout/list1"/>
    <dgm:cxn modelId="{C6B5EFE3-2CAC-4DFF-BE31-E7BD04801F7A}" type="presOf" srcId="{8D247999-9BFB-49E8-8754-002C859CDF15}" destId="{6C554C1A-CF68-42BE-A49F-D03A338B914E}" srcOrd="1" destOrd="0" presId="urn:microsoft.com/office/officeart/2005/8/layout/list1"/>
    <dgm:cxn modelId="{F16B5B83-4FBA-4940-AA0E-1BF7268B08C5}" type="presOf" srcId="{E813A667-9B2B-478C-AF96-B2FF2E39B3A7}" destId="{D88281D7-693B-48E3-A93E-9E99DF2967D8}" srcOrd="0" destOrd="0" presId="urn:microsoft.com/office/officeart/2005/8/layout/list1"/>
    <dgm:cxn modelId="{13314CC6-71CA-4D7C-AB4E-B2BAD743B563}" srcId="{2715360D-EC32-477F-B28D-5F8C3C65EADA}" destId="{3B8DDF55-D549-4F2E-B460-170A610D8EAD}" srcOrd="1" destOrd="0" parTransId="{4C0EEEB3-0D45-4B14-8764-27483A5E5FF3}" sibTransId="{5E93EFF7-5673-49DA-92FF-928061927090}"/>
    <dgm:cxn modelId="{7F637766-5775-4C1E-A0E3-EA402C696E04}" type="presOf" srcId="{8D247999-9BFB-49E8-8754-002C859CDF15}" destId="{F29A3542-0CA2-4A3C-96AF-18BD7DE84EB0}" srcOrd="0" destOrd="0" presId="urn:microsoft.com/office/officeart/2005/8/layout/list1"/>
    <dgm:cxn modelId="{E8D06121-6133-4913-8AB4-00EF947E178F}" type="presOf" srcId="{2715360D-EC32-477F-B28D-5F8C3C65EADA}" destId="{24F686D7-DD4A-45D8-892B-B5E5FC0B4C64}" srcOrd="0" destOrd="0" presId="urn:microsoft.com/office/officeart/2005/8/layout/list1"/>
    <dgm:cxn modelId="{70F8E421-DACC-4E18-8797-7601CA314F0D}" type="presOf" srcId="{EE50EEF3-0737-4CB1-A065-67977280E189}" destId="{FDDEBCFA-6605-48C0-BFA3-C5CC29397456}" srcOrd="0" destOrd="0" presId="urn:microsoft.com/office/officeart/2005/8/layout/list1"/>
    <dgm:cxn modelId="{A13C8426-11A0-42EE-B25F-ACFA5305706B}" srcId="{2715360D-EC32-477F-B28D-5F8C3C65EADA}" destId="{8AF1F9B2-7865-4750-A2D4-45947BC3EE3F}" srcOrd="5" destOrd="0" parTransId="{E68CCD23-11C4-4CC0-AED8-937F34E4CE70}" sibTransId="{97D1F3EA-C203-48D9-9ED6-AB4EEB1E32D9}"/>
    <dgm:cxn modelId="{0A50B799-3FA3-43B1-9834-0D587E9CF680}" srcId="{2715360D-EC32-477F-B28D-5F8C3C65EADA}" destId="{E813A667-9B2B-478C-AF96-B2FF2E39B3A7}" srcOrd="3" destOrd="0" parTransId="{2DFBBA17-E488-4850-9E90-9AA4F44E53A6}" sibTransId="{23A765A1-7AC3-4E6A-821C-E51178BFF427}"/>
    <dgm:cxn modelId="{D2870A58-7299-4767-B507-75298FEF521F}" srcId="{2715360D-EC32-477F-B28D-5F8C3C65EADA}" destId="{8D247999-9BFB-49E8-8754-002C859CDF15}" srcOrd="2" destOrd="0" parTransId="{9BD3D5F6-94B6-4DAB-AE19-CE62F8F488D9}" sibTransId="{9AB8EC5B-8D89-42CC-A549-B5353EEFFD7C}"/>
    <dgm:cxn modelId="{84E759A4-C693-48E6-8CA5-68FE7EFDFC49}" type="presOf" srcId="{556BC03C-64AB-4964-A787-C3508CEB59D0}" destId="{1473EE19-875C-4DE3-8285-F2D6167F317A}" srcOrd="1" destOrd="0" presId="urn:microsoft.com/office/officeart/2005/8/layout/list1"/>
    <dgm:cxn modelId="{2AAD6169-14E1-4708-939B-811E30A7F7F6}" type="presOf" srcId="{E813A667-9B2B-478C-AF96-B2FF2E39B3A7}" destId="{FB0B96A2-5DD6-4279-B16E-D836FF056216}" srcOrd="1" destOrd="0" presId="urn:microsoft.com/office/officeart/2005/8/layout/list1"/>
    <dgm:cxn modelId="{94279F48-7502-4BC6-A39F-F65293854863}" type="presOf" srcId="{3B8DDF55-D549-4F2E-B460-170A610D8EAD}" destId="{78C4EFD0-D335-4EF3-9FC2-C959F6AF5EB5}" srcOrd="0" destOrd="0" presId="urn:microsoft.com/office/officeart/2005/8/layout/list1"/>
    <dgm:cxn modelId="{571A8F06-B9E0-4E55-A1DF-3DFFBEA09B4F}" type="presOf" srcId="{8AF1F9B2-7865-4750-A2D4-45947BC3EE3F}" destId="{2B84EE7E-802C-4D7F-B5FD-6936CB04D4D5}" srcOrd="1" destOrd="0" presId="urn:microsoft.com/office/officeart/2005/8/layout/list1"/>
    <dgm:cxn modelId="{AD4EB4E7-1D7C-44CD-9865-A78CD56F02D0}" srcId="{2715360D-EC32-477F-B28D-5F8C3C65EADA}" destId="{556BC03C-64AB-4964-A787-C3508CEB59D0}" srcOrd="4" destOrd="0" parTransId="{C2479498-2974-4059-9DD4-771CC928FF98}" sibTransId="{6C386C3C-3288-4573-9451-42D80E043027}"/>
    <dgm:cxn modelId="{912B8976-EF50-4AD9-8FBA-67C59FE413AB}" type="presOf" srcId="{8AF1F9B2-7865-4750-A2D4-45947BC3EE3F}" destId="{E337E6EF-8584-42CF-BE15-5264C732EBAE}" srcOrd="0" destOrd="0" presId="urn:microsoft.com/office/officeart/2005/8/layout/list1"/>
    <dgm:cxn modelId="{0AB36780-8DF6-4DA0-8A4B-CD04A8A1B7E4}" srcId="{2715360D-EC32-477F-B28D-5F8C3C65EADA}" destId="{EE50EEF3-0737-4CB1-A065-67977280E189}" srcOrd="0" destOrd="0" parTransId="{03245F36-744A-4320-9C44-DDD285B92349}" sibTransId="{EC84915F-3448-462E-8DE8-EB0EF45F7F9E}"/>
    <dgm:cxn modelId="{9F0B3335-3E65-4208-BAD9-8DAA7C871CE7}" type="presOf" srcId="{3B8DDF55-D549-4F2E-B460-170A610D8EAD}" destId="{728E57C7-AFA3-4B26-9639-84A270ED33F3}" srcOrd="1" destOrd="0" presId="urn:microsoft.com/office/officeart/2005/8/layout/list1"/>
    <dgm:cxn modelId="{C959AE2E-4E33-4B3E-96FB-4405EC0B8081}" type="presOf" srcId="{556BC03C-64AB-4964-A787-C3508CEB59D0}" destId="{E6042F73-7E83-4FD9-8790-9CFE8578CE2E}" srcOrd="0" destOrd="0" presId="urn:microsoft.com/office/officeart/2005/8/layout/list1"/>
    <dgm:cxn modelId="{0A793B6B-DE1B-4F96-AD73-F18041577D75}" type="presParOf" srcId="{24F686D7-DD4A-45D8-892B-B5E5FC0B4C64}" destId="{350E5A3C-D5A9-4D45-B6CE-D2A2DEF38EBD}" srcOrd="0" destOrd="0" presId="urn:microsoft.com/office/officeart/2005/8/layout/list1"/>
    <dgm:cxn modelId="{33CF9BC2-6487-48A1-BCFA-F2CBAB262000}" type="presParOf" srcId="{350E5A3C-D5A9-4D45-B6CE-D2A2DEF38EBD}" destId="{FDDEBCFA-6605-48C0-BFA3-C5CC29397456}" srcOrd="0" destOrd="0" presId="urn:microsoft.com/office/officeart/2005/8/layout/list1"/>
    <dgm:cxn modelId="{DB6547FC-88DA-4A45-B803-335270A0E2D3}" type="presParOf" srcId="{350E5A3C-D5A9-4D45-B6CE-D2A2DEF38EBD}" destId="{13FE9192-967C-42B4-BD8A-3F7E5F3DF7C3}" srcOrd="1" destOrd="0" presId="urn:microsoft.com/office/officeart/2005/8/layout/list1"/>
    <dgm:cxn modelId="{FFEE95D6-E649-4A55-83EF-2245B1782340}" type="presParOf" srcId="{24F686D7-DD4A-45D8-892B-B5E5FC0B4C64}" destId="{60D2EA01-18B7-4A33-8186-A6F66CD392AD}" srcOrd="1" destOrd="0" presId="urn:microsoft.com/office/officeart/2005/8/layout/list1"/>
    <dgm:cxn modelId="{F4D87838-FD2B-4240-8E37-28CAD77D6DC3}" type="presParOf" srcId="{24F686D7-DD4A-45D8-892B-B5E5FC0B4C64}" destId="{FD439BB8-8833-4BD6-AA7A-39C8EEB6877B}" srcOrd="2" destOrd="0" presId="urn:microsoft.com/office/officeart/2005/8/layout/list1"/>
    <dgm:cxn modelId="{386BCF75-4E39-45F1-8ECB-F59541267FF5}" type="presParOf" srcId="{24F686D7-DD4A-45D8-892B-B5E5FC0B4C64}" destId="{8FA60684-9B12-46F0-AC61-67CDEA384B36}" srcOrd="3" destOrd="0" presId="urn:microsoft.com/office/officeart/2005/8/layout/list1"/>
    <dgm:cxn modelId="{3F5FBA31-89C5-4A55-BF8D-AF36EA03469B}" type="presParOf" srcId="{24F686D7-DD4A-45D8-892B-B5E5FC0B4C64}" destId="{B4B3DAA9-5AE2-4399-A5A3-DCCF1EB4980A}" srcOrd="4" destOrd="0" presId="urn:microsoft.com/office/officeart/2005/8/layout/list1"/>
    <dgm:cxn modelId="{4002FAA6-F7ED-46EB-AB0A-0E1FCE4E8240}" type="presParOf" srcId="{B4B3DAA9-5AE2-4399-A5A3-DCCF1EB4980A}" destId="{78C4EFD0-D335-4EF3-9FC2-C959F6AF5EB5}" srcOrd="0" destOrd="0" presId="urn:microsoft.com/office/officeart/2005/8/layout/list1"/>
    <dgm:cxn modelId="{935947A0-74E3-4435-A0BC-386D8A299188}" type="presParOf" srcId="{B4B3DAA9-5AE2-4399-A5A3-DCCF1EB4980A}" destId="{728E57C7-AFA3-4B26-9639-84A270ED33F3}" srcOrd="1" destOrd="0" presId="urn:microsoft.com/office/officeart/2005/8/layout/list1"/>
    <dgm:cxn modelId="{AF590F3E-282C-4F7F-91A7-75FB926AFD74}" type="presParOf" srcId="{24F686D7-DD4A-45D8-892B-B5E5FC0B4C64}" destId="{8F2947E6-A250-40AD-9240-4AD8388AFF6C}" srcOrd="5" destOrd="0" presId="urn:microsoft.com/office/officeart/2005/8/layout/list1"/>
    <dgm:cxn modelId="{2013FC4B-2C96-46AF-84E8-FF01429E57C8}" type="presParOf" srcId="{24F686D7-DD4A-45D8-892B-B5E5FC0B4C64}" destId="{50E59E48-1DAB-42E9-ABDE-9BE6D246C0C5}" srcOrd="6" destOrd="0" presId="urn:microsoft.com/office/officeart/2005/8/layout/list1"/>
    <dgm:cxn modelId="{7451D777-614E-434A-A733-9405763AA51C}" type="presParOf" srcId="{24F686D7-DD4A-45D8-892B-B5E5FC0B4C64}" destId="{17CBD2E0-E876-4363-B4C1-ECA185B9EC7A}" srcOrd="7" destOrd="0" presId="urn:microsoft.com/office/officeart/2005/8/layout/list1"/>
    <dgm:cxn modelId="{FBA68325-DB57-4F8D-95D3-B47A712F6980}" type="presParOf" srcId="{24F686D7-DD4A-45D8-892B-B5E5FC0B4C64}" destId="{BAC0DA26-6405-4940-91C1-F79A60677103}" srcOrd="8" destOrd="0" presId="urn:microsoft.com/office/officeart/2005/8/layout/list1"/>
    <dgm:cxn modelId="{E32ADAD7-EE5A-4A7B-B257-7063E32539C0}" type="presParOf" srcId="{BAC0DA26-6405-4940-91C1-F79A60677103}" destId="{F29A3542-0CA2-4A3C-96AF-18BD7DE84EB0}" srcOrd="0" destOrd="0" presId="urn:microsoft.com/office/officeart/2005/8/layout/list1"/>
    <dgm:cxn modelId="{E7AB18C6-295A-42B2-A35C-9BAC464924BF}" type="presParOf" srcId="{BAC0DA26-6405-4940-91C1-F79A60677103}" destId="{6C554C1A-CF68-42BE-A49F-D03A338B914E}" srcOrd="1" destOrd="0" presId="urn:microsoft.com/office/officeart/2005/8/layout/list1"/>
    <dgm:cxn modelId="{08E82434-D6D0-4089-A0E2-9D29D76FD34A}" type="presParOf" srcId="{24F686D7-DD4A-45D8-892B-B5E5FC0B4C64}" destId="{C92ED7F1-6AA9-4749-ADBC-1B8EECC0BB45}" srcOrd="9" destOrd="0" presId="urn:microsoft.com/office/officeart/2005/8/layout/list1"/>
    <dgm:cxn modelId="{105EA0BB-1C0A-457B-A19D-0A1FC5851AD7}" type="presParOf" srcId="{24F686D7-DD4A-45D8-892B-B5E5FC0B4C64}" destId="{94ADDCF8-B729-43B0-8A3F-2A8DC8E7CFA8}" srcOrd="10" destOrd="0" presId="urn:microsoft.com/office/officeart/2005/8/layout/list1"/>
    <dgm:cxn modelId="{63D5A381-A8D2-478A-A0F8-F03BC5A3AED7}" type="presParOf" srcId="{24F686D7-DD4A-45D8-892B-B5E5FC0B4C64}" destId="{449F9DE9-C9D2-47EF-A218-E0620436FB30}" srcOrd="11" destOrd="0" presId="urn:microsoft.com/office/officeart/2005/8/layout/list1"/>
    <dgm:cxn modelId="{72AC02AF-440E-441E-A35F-FBD2B656C9BE}" type="presParOf" srcId="{24F686D7-DD4A-45D8-892B-B5E5FC0B4C64}" destId="{E67DAAA1-C44C-40AF-8ADC-1969766BCC03}" srcOrd="12" destOrd="0" presId="urn:microsoft.com/office/officeart/2005/8/layout/list1"/>
    <dgm:cxn modelId="{EA45602F-3733-4987-8BD9-22D2D7F15B6B}" type="presParOf" srcId="{E67DAAA1-C44C-40AF-8ADC-1969766BCC03}" destId="{D88281D7-693B-48E3-A93E-9E99DF2967D8}" srcOrd="0" destOrd="0" presId="urn:microsoft.com/office/officeart/2005/8/layout/list1"/>
    <dgm:cxn modelId="{1598D165-8D2A-45BD-875F-F8BE0476BD80}" type="presParOf" srcId="{E67DAAA1-C44C-40AF-8ADC-1969766BCC03}" destId="{FB0B96A2-5DD6-4279-B16E-D836FF056216}" srcOrd="1" destOrd="0" presId="urn:microsoft.com/office/officeart/2005/8/layout/list1"/>
    <dgm:cxn modelId="{8510F3E3-AC4B-455B-8A23-50CD335112D4}" type="presParOf" srcId="{24F686D7-DD4A-45D8-892B-B5E5FC0B4C64}" destId="{BBF98384-F0EB-4454-8E5C-1D96DA16A296}" srcOrd="13" destOrd="0" presId="urn:microsoft.com/office/officeart/2005/8/layout/list1"/>
    <dgm:cxn modelId="{21905F14-5F2A-4B3A-8A8B-7F1F2B138D62}" type="presParOf" srcId="{24F686D7-DD4A-45D8-892B-B5E5FC0B4C64}" destId="{0D7BC77F-C1C3-4378-96A3-1866D020AC04}" srcOrd="14" destOrd="0" presId="urn:microsoft.com/office/officeart/2005/8/layout/list1"/>
    <dgm:cxn modelId="{D6C8E478-753D-4672-A598-20EFB8994DAF}" type="presParOf" srcId="{24F686D7-DD4A-45D8-892B-B5E5FC0B4C64}" destId="{985D0F16-AB68-4B78-90AC-8B99AEA0D5D7}" srcOrd="15" destOrd="0" presId="urn:microsoft.com/office/officeart/2005/8/layout/list1"/>
    <dgm:cxn modelId="{660FF1B0-C6CE-4F52-B86E-4DD97CC4C9AD}" type="presParOf" srcId="{24F686D7-DD4A-45D8-892B-B5E5FC0B4C64}" destId="{797161C1-7189-43CF-9550-F7993858BF51}" srcOrd="16" destOrd="0" presId="urn:microsoft.com/office/officeart/2005/8/layout/list1"/>
    <dgm:cxn modelId="{C0E68970-E8F3-4B67-9C39-2E13FD9173DF}" type="presParOf" srcId="{797161C1-7189-43CF-9550-F7993858BF51}" destId="{E6042F73-7E83-4FD9-8790-9CFE8578CE2E}" srcOrd="0" destOrd="0" presId="urn:microsoft.com/office/officeart/2005/8/layout/list1"/>
    <dgm:cxn modelId="{921AAD3B-735C-423E-B2D6-CAA4BAC17547}" type="presParOf" srcId="{797161C1-7189-43CF-9550-F7993858BF51}" destId="{1473EE19-875C-4DE3-8285-F2D6167F317A}" srcOrd="1" destOrd="0" presId="urn:microsoft.com/office/officeart/2005/8/layout/list1"/>
    <dgm:cxn modelId="{117DF25D-15CA-4718-BAB9-35F25F6553B7}" type="presParOf" srcId="{24F686D7-DD4A-45D8-892B-B5E5FC0B4C64}" destId="{02B029A9-D6D2-4DEE-BCCA-F24C901CA54F}" srcOrd="17" destOrd="0" presId="urn:microsoft.com/office/officeart/2005/8/layout/list1"/>
    <dgm:cxn modelId="{05425751-7C1C-4CB6-80E3-7AB689915BA0}" type="presParOf" srcId="{24F686D7-DD4A-45D8-892B-B5E5FC0B4C64}" destId="{6A568339-7893-42F1-B419-674BDFBFF4EE}" srcOrd="18" destOrd="0" presId="urn:microsoft.com/office/officeart/2005/8/layout/list1"/>
    <dgm:cxn modelId="{138092A5-A148-4A2B-AD6F-10F265A175B4}" type="presParOf" srcId="{24F686D7-DD4A-45D8-892B-B5E5FC0B4C64}" destId="{B7F5EF50-6101-4AC1-A60A-D7C0B28C4419}" srcOrd="19" destOrd="0" presId="urn:microsoft.com/office/officeart/2005/8/layout/list1"/>
    <dgm:cxn modelId="{AB2D1983-0E8A-4BD6-ACC3-F5CF4D1D20A9}" type="presParOf" srcId="{24F686D7-DD4A-45D8-892B-B5E5FC0B4C64}" destId="{DDC433B6-A5D8-404E-8F09-53E5AF6BEC09}" srcOrd="20" destOrd="0" presId="urn:microsoft.com/office/officeart/2005/8/layout/list1"/>
    <dgm:cxn modelId="{F25C01A6-A2D9-4AC0-8A3D-8120E08D4167}" type="presParOf" srcId="{DDC433B6-A5D8-404E-8F09-53E5AF6BEC09}" destId="{E337E6EF-8584-42CF-BE15-5264C732EBAE}" srcOrd="0" destOrd="0" presId="urn:microsoft.com/office/officeart/2005/8/layout/list1"/>
    <dgm:cxn modelId="{3ACE61A0-8F00-4BC1-A936-B21E68230EF2}" type="presParOf" srcId="{DDC433B6-A5D8-404E-8F09-53E5AF6BEC09}" destId="{2B84EE7E-802C-4D7F-B5FD-6936CB04D4D5}" srcOrd="1" destOrd="0" presId="urn:microsoft.com/office/officeart/2005/8/layout/list1"/>
    <dgm:cxn modelId="{272CF6CB-48F1-42C8-BE8D-FB2A43C5C97A}" type="presParOf" srcId="{24F686D7-DD4A-45D8-892B-B5E5FC0B4C64}" destId="{D833B89D-4251-40A9-938D-79219241DABE}" srcOrd="21" destOrd="0" presId="urn:microsoft.com/office/officeart/2005/8/layout/list1"/>
    <dgm:cxn modelId="{EC3951F7-B5A2-4DB4-9302-6BB69F71709B}" type="presParOf" srcId="{24F686D7-DD4A-45D8-892B-B5E5FC0B4C64}" destId="{AD3CC94F-B525-4E73-B201-97F0F7288BA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15360D-EC32-477F-B28D-5F8C3C65EADA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E50EEF3-0737-4CB1-A065-67977280E189}">
      <dgm:prSet custT="1"/>
      <dgm:spPr/>
      <dgm:t>
        <a:bodyPr/>
        <a:lstStyle/>
        <a:p>
          <a:r>
            <a:rPr lang="ru-RU" sz="1600" b="1" dirty="0" smtClean="0"/>
            <a:t>ПОВЫШЕНИЕ КВАЛИФИКАЦИИ БИБЛИОТЕЧНЫХ РАБОТНИКОВ ШИБЦ – </a:t>
          </a:r>
          <a:r>
            <a:rPr lang="ru-RU" sz="1600" b="1" dirty="0" smtClean="0">
              <a:solidFill>
                <a:srgbClr val="FF0000"/>
              </a:solidFill>
            </a:rPr>
            <a:t>20 чел</a:t>
          </a:r>
          <a:r>
            <a:rPr lang="ru-RU" sz="1600" b="1" dirty="0" smtClean="0"/>
            <a:t>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45F36-744A-4320-9C44-DDD285B92349}" type="parTrans" cxnId="{0AB36780-8DF6-4DA0-8A4B-CD04A8A1B7E4}">
      <dgm:prSet/>
      <dgm:spPr/>
      <dgm:t>
        <a:bodyPr/>
        <a:lstStyle/>
        <a:p>
          <a:endParaRPr lang="ru-RU" sz="1400"/>
        </a:p>
      </dgm:t>
    </dgm:pt>
    <dgm:pt modelId="{EC84915F-3448-462E-8DE8-EB0EF45F7F9E}" type="sibTrans" cxnId="{0AB36780-8DF6-4DA0-8A4B-CD04A8A1B7E4}">
      <dgm:prSet/>
      <dgm:spPr/>
      <dgm:t>
        <a:bodyPr/>
        <a:lstStyle/>
        <a:p>
          <a:endParaRPr lang="ru-RU" sz="1400"/>
        </a:p>
      </dgm:t>
    </dgm:pt>
    <dgm:pt modelId="{EC57D9AF-7F89-40F6-BA0F-203B8EBEE55B}">
      <dgm:prSet custT="1"/>
      <dgm:spPr/>
      <dgm:t>
        <a:bodyPr/>
        <a:lstStyle/>
        <a:p>
          <a:r>
            <a:rPr lang="ru-RU" sz="1600" b="1" dirty="0" smtClean="0"/>
            <a:t>СЕМИНАРЫ (ВЕБИНАР) - </a:t>
          </a:r>
          <a:r>
            <a:rPr lang="ru-RU" sz="1600" b="1" dirty="0" smtClean="0">
              <a:solidFill>
                <a:srgbClr val="FF0000"/>
              </a:solidFill>
            </a:rPr>
            <a:t>6</a:t>
          </a:r>
        </a:p>
      </dgm:t>
    </dgm:pt>
    <dgm:pt modelId="{869DC64D-65E0-4F9B-BF95-26D4D8EB1C06}" type="parTrans" cxnId="{710798A8-203E-4095-8EF0-AC848561710B}">
      <dgm:prSet/>
      <dgm:spPr/>
      <dgm:t>
        <a:bodyPr/>
        <a:lstStyle/>
        <a:p>
          <a:endParaRPr lang="ru-RU"/>
        </a:p>
      </dgm:t>
    </dgm:pt>
    <dgm:pt modelId="{660FA558-978D-46F4-B982-E6C9F9F58FB2}" type="sibTrans" cxnId="{710798A8-203E-4095-8EF0-AC848561710B}">
      <dgm:prSet/>
      <dgm:spPr/>
      <dgm:t>
        <a:bodyPr/>
        <a:lstStyle/>
        <a:p>
          <a:endParaRPr lang="ru-RU"/>
        </a:p>
      </dgm:t>
    </dgm:pt>
    <dgm:pt modelId="{B471F89B-C347-4594-AA85-809D9F641B2D}">
      <dgm:prSet custT="1"/>
      <dgm:spPr/>
      <dgm:t>
        <a:bodyPr/>
        <a:lstStyle/>
        <a:p>
          <a:r>
            <a:rPr lang="ru-RU" sz="1600" b="1" dirty="0" smtClean="0"/>
            <a:t>СОЗДАНИЕ ЕЩЕ </a:t>
          </a:r>
          <a:r>
            <a:rPr lang="ru-RU" sz="1600" b="1" dirty="0" smtClean="0">
              <a:solidFill>
                <a:srgbClr val="FF0000"/>
              </a:solidFill>
            </a:rPr>
            <a:t>5</a:t>
          </a:r>
          <a:r>
            <a:rPr lang="ru-RU" sz="1600" b="1" dirty="0" smtClean="0"/>
            <a:t> ШИБЦ, ЗАКУПКА ОБОРУДОВАНИЯ,</a:t>
          </a:r>
          <a:r>
            <a:rPr lang="ru-RU" sz="1600" b="0" i="0" dirty="0" smtClean="0"/>
            <a:t> </a:t>
          </a:r>
          <a:r>
            <a:rPr lang="ru-RU" sz="1600" b="1" i="0" dirty="0" smtClean="0"/>
            <a:t>ПРЕДОСТАВЛЕНИЕ ДОСТУПА К ЭЛЕКТРОННЫМ ИЗДАНИЯМ</a:t>
          </a:r>
          <a:endParaRPr lang="ru-RU" sz="1600" b="1" dirty="0" smtClean="0"/>
        </a:p>
      </dgm:t>
    </dgm:pt>
    <dgm:pt modelId="{45CF5013-0EE0-4426-82CE-0F3DA10E79AE}" type="parTrans" cxnId="{1EB760F4-75F8-4F5D-8EB2-8F78579DA439}">
      <dgm:prSet/>
      <dgm:spPr/>
      <dgm:t>
        <a:bodyPr/>
        <a:lstStyle/>
        <a:p>
          <a:endParaRPr lang="ru-RU"/>
        </a:p>
      </dgm:t>
    </dgm:pt>
    <dgm:pt modelId="{F2A5D8CE-7672-4568-AEB3-6D1F9772AD9F}" type="sibTrans" cxnId="{1EB760F4-75F8-4F5D-8EB2-8F78579DA439}">
      <dgm:prSet/>
      <dgm:spPr/>
      <dgm:t>
        <a:bodyPr/>
        <a:lstStyle/>
        <a:p>
          <a:endParaRPr lang="ru-RU"/>
        </a:p>
      </dgm:t>
    </dgm:pt>
    <dgm:pt modelId="{AA74E969-5D1A-4880-A096-945C216D4F7A}">
      <dgm:prSet custT="1"/>
      <dgm:spPr/>
      <dgm:t>
        <a:bodyPr/>
        <a:lstStyle/>
        <a:p>
          <a:r>
            <a:rPr lang="ru-RU" sz="1600" b="1" dirty="0" smtClean="0"/>
            <a:t>ПОДДЕРЖКА ПОРТАЛА РИБЦ, ЭЛЕКТРОННЫЙ МОНИТОРИНГ, СЕТЕВОЕ ВЗАИМОДЕЙСТВИЕ</a:t>
          </a:r>
        </a:p>
      </dgm:t>
    </dgm:pt>
    <dgm:pt modelId="{EEF9054E-3701-4A13-A5B7-67F7B0EAA9B4}" type="sibTrans" cxnId="{99DE6482-6710-4811-8D34-0624E0B09CFC}">
      <dgm:prSet/>
      <dgm:spPr/>
      <dgm:t>
        <a:bodyPr/>
        <a:lstStyle/>
        <a:p>
          <a:endParaRPr lang="ru-RU"/>
        </a:p>
      </dgm:t>
    </dgm:pt>
    <dgm:pt modelId="{D2B5D0F4-2E89-4402-94FB-FC41B9D09349}" type="parTrans" cxnId="{99DE6482-6710-4811-8D34-0624E0B09CFC}">
      <dgm:prSet/>
      <dgm:spPr/>
      <dgm:t>
        <a:bodyPr/>
        <a:lstStyle/>
        <a:p>
          <a:endParaRPr lang="ru-RU"/>
        </a:p>
      </dgm:t>
    </dgm:pt>
    <dgm:pt modelId="{24F686D7-DD4A-45D8-892B-B5E5FC0B4C64}" type="pres">
      <dgm:prSet presAssocID="{2715360D-EC32-477F-B28D-5F8C3C65EA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E5A3C-D5A9-4D45-B6CE-D2A2DEF38EBD}" type="pres">
      <dgm:prSet presAssocID="{EE50EEF3-0737-4CB1-A065-67977280E189}" presName="parentLin" presStyleCnt="0"/>
      <dgm:spPr/>
    </dgm:pt>
    <dgm:pt modelId="{FDDEBCFA-6605-48C0-BFA3-C5CC29397456}" type="pres">
      <dgm:prSet presAssocID="{EE50EEF3-0737-4CB1-A065-67977280E18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3FE9192-967C-42B4-BD8A-3F7E5F3DF7C3}" type="pres">
      <dgm:prSet presAssocID="{EE50EEF3-0737-4CB1-A065-67977280E189}" presName="parentText" presStyleLbl="node1" presStyleIdx="0" presStyleCnt="4" custScaleX="2080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2EA01-18B7-4A33-8186-A6F66CD392AD}" type="pres">
      <dgm:prSet presAssocID="{EE50EEF3-0737-4CB1-A065-67977280E189}" presName="negativeSpace" presStyleCnt="0"/>
      <dgm:spPr/>
    </dgm:pt>
    <dgm:pt modelId="{FD439BB8-8833-4BD6-AA7A-39C8EEB6877B}" type="pres">
      <dgm:prSet presAssocID="{EE50EEF3-0737-4CB1-A065-67977280E189}" presName="childText" presStyleLbl="conFgAcc1" presStyleIdx="0" presStyleCnt="4">
        <dgm:presLayoutVars>
          <dgm:bulletEnabled val="1"/>
        </dgm:presLayoutVars>
      </dgm:prSet>
      <dgm:spPr/>
    </dgm:pt>
    <dgm:pt modelId="{8FA60684-9B12-46F0-AC61-67CDEA384B36}" type="pres">
      <dgm:prSet presAssocID="{EC84915F-3448-462E-8DE8-EB0EF45F7F9E}" presName="spaceBetweenRectangles" presStyleCnt="0"/>
      <dgm:spPr/>
    </dgm:pt>
    <dgm:pt modelId="{C5B26EDC-8CBE-4967-A3AA-6FB268A59031}" type="pres">
      <dgm:prSet presAssocID="{EC57D9AF-7F89-40F6-BA0F-203B8EBEE55B}" presName="parentLin" presStyleCnt="0"/>
      <dgm:spPr/>
    </dgm:pt>
    <dgm:pt modelId="{1216682E-84E5-4E20-9FF9-F040B7ABF8C0}" type="pres">
      <dgm:prSet presAssocID="{EC57D9AF-7F89-40F6-BA0F-203B8EBEE55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B2CD364-C2C4-446A-A9FC-71C42861D04C}" type="pres">
      <dgm:prSet presAssocID="{EC57D9AF-7F89-40F6-BA0F-203B8EBEE55B}" presName="parentText" presStyleLbl="node1" presStyleIdx="1" presStyleCnt="4" custScaleX="136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BC5B7-5D08-4880-993A-85AC54F507B8}" type="pres">
      <dgm:prSet presAssocID="{EC57D9AF-7F89-40F6-BA0F-203B8EBEE55B}" presName="negativeSpace" presStyleCnt="0"/>
      <dgm:spPr/>
    </dgm:pt>
    <dgm:pt modelId="{67DB5D88-462F-4503-90AF-1DEA37C60EF9}" type="pres">
      <dgm:prSet presAssocID="{EC57D9AF-7F89-40F6-BA0F-203B8EBEE55B}" presName="childText" presStyleLbl="conFgAcc1" presStyleIdx="1" presStyleCnt="4">
        <dgm:presLayoutVars>
          <dgm:bulletEnabled val="1"/>
        </dgm:presLayoutVars>
      </dgm:prSet>
      <dgm:spPr/>
    </dgm:pt>
    <dgm:pt modelId="{09261AD3-1296-4B20-83CA-1455ADF92E10}" type="pres">
      <dgm:prSet presAssocID="{660FA558-978D-46F4-B982-E6C9F9F58FB2}" presName="spaceBetweenRectangles" presStyleCnt="0"/>
      <dgm:spPr/>
    </dgm:pt>
    <dgm:pt modelId="{5BB2AD36-8261-4E35-B1CA-F5F7D8E2982C}" type="pres">
      <dgm:prSet presAssocID="{B471F89B-C347-4594-AA85-809D9F641B2D}" presName="parentLin" presStyleCnt="0"/>
      <dgm:spPr/>
    </dgm:pt>
    <dgm:pt modelId="{13588688-461F-4315-BE51-909704C80E83}" type="pres">
      <dgm:prSet presAssocID="{B471F89B-C347-4594-AA85-809D9F641B2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6730344-7DCC-4E45-A897-C6D398A172B9}" type="pres">
      <dgm:prSet presAssocID="{B471F89B-C347-4594-AA85-809D9F641B2D}" presName="parentText" presStyleLbl="node1" presStyleIdx="2" presStyleCnt="4" custScaleX="136240" custLinFactNeighborY="36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4582A-A527-4E8F-8EA3-486EE38EDC3A}" type="pres">
      <dgm:prSet presAssocID="{B471F89B-C347-4594-AA85-809D9F641B2D}" presName="negativeSpace" presStyleCnt="0"/>
      <dgm:spPr/>
    </dgm:pt>
    <dgm:pt modelId="{FE7A0CCC-8D55-4162-ABC4-52AA7C4FF966}" type="pres">
      <dgm:prSet presAssocID="{B471F89B-C347-4594-AA85-809D9F641B2D}" presName="childText" presStyleLbl="conFgAcc1" presStyleIdx="2" presStyleCnt="4">
        <dgm:presLayoutVars>
          <dgm:bulletEnabled val="1"/>
        </dgm:presLayoutVars>
      </dgm:prSet>
      <dgm:spPr/>
    </dgm:pt>
    <dgm:pt modelId="{36D8C238-65A2-4EB0-9968-9A3817093758}" type="pres">
      <dgm:prSet presAssocID="{F2A5D8CE-7672-4568-AEB3-6D1F9772AD9F}" presName="spaceBetweenRectangles" presStyleCnt="0"/>
      <dgm:spPr/>
    </dgm:pt>
    <dgm:pt modelId="{780773FC-18A5-408F-9018-0593480BEB15}" type="pres">
      <dgm:prSet presAssocID="{AA74E969-5D1A-4880-A096-945C216D4F7A}" presName="parentLin" presStyleCnt="0"/>
      <dgm:spPr/>
    </dgm:pt>
    <dgm:pt modelId="{FD541832-59DC-419B-A909-29B06DBA7E9A}" type="pres">
      <dgm:prSet presAssocID="{AA74E969-5D1A-4880-A096-945C216D4F7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B49A289-3DE4-4509-871B-EBE70DACF88F}" type="pres">
      <dgm:prSet presAssocID="{AA74E969-5D1A-4880-A096-945C216D4F7A}" presName="parentText" presStyleLbl="node1" presStyleIdx="3" presStyleCnt="4" custScaleX="136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43AE2-7A82-4E56-94FD-1192EC14E1E1}" type="pres">
      <dgm:prSet presAssocID="{AA74E969-5D1A-4880-A096-945C216D4F7A}" presName="negativeSpace" presStyleCnt="0"/>
      <dgm:spPr/>
    </dgm:pt>
    <dgm:pt modelId="{33D7CB6F-F1CE-4898-9E19-9162445680E4}" type="pres">
      <dgm:prSet presAssocID="{AA74E969-5D1A-4880-A096-945C216D4F7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10648D0-F7E7-456C-99FD-017B40CB8337}" type="presOf" srcId="{B471F89B-C347-4594-AA85-809D9F641B2D}" destId="{66730344-7DCC-4E45-A897-C6D398A172B9}" srcOrd="1" destOrd="0" presId="urn:microsoft.com/office/officeart/2005/8/layout/list1"/>
    <dgm:cxn modelId="{5068A123-AC51-4882-A30B-B851A3A121E0}" type="presOf" srcId="{EE50EEF3-0737-4CB1-A065-67977280E189}" destId="{FDDEBCFA-6605-48C0-BFA3-C5CC29397456}" srcOrd="0" destOrd="0" presId="urn:microsoft.com/office/officeart/2005/8/layout/list1"/>
    <dgm:cxn modelId="{9FD49BB4-52D1-4D0B-80BA-6B101E50D686}" type="presOf" srcId="{AA74E969-5D1A-4880-A096-945C216D4F7A}" destId="{FD541832-59DC-419B-A909-29B06DBA7E9A}" srcOrd="0" destOrd="0" presId="urn:microsoft.com/office/officeart/2005/8/layout/list1"/>
    <dgm:cxn modelId="{06227199-67E8-4D10-A345-83E841AC7CC8}" type="presOf" srcId="{EC57D9AF-7F89-40F6-BA0F-203B8EBEE55B}" destId="{0B2CD364-C2C4-446A-A9FC-71C42861D04C}" srcOrd="1" destOrd="0" presId="urn:microsoft.com/office/officeart/2005/8/layout/list1"/>
    <dgm:cxn modelId="{710798A8-203E-4095-8EF0-AC848561710B}" srcId="{2715360D-EC32-477F-B28D-5F8C3C65EADA}" destId="{EC57D9AF-7F89-40F6-BA0F-203B8EBEE55B}" srcOrd="1" destOrd="0" parTransId="{869DC64D-65E0-4F9B-BF95-26D4D8EB1C06}" sibTransId="{660FA558-978D-46F4-B982-E6C9F9F58FB2}"/>
    <dgm:cxn modelId="{053A7515-C44A-4740-B380-400CF00E25D7}" type="presOf" srcId="{EC57D9AF-7F89-40F6-BA0F-203B8EBEE55B}" destId="{1216682E-84E5-4E20-9FF9-F040B7ABF8C0}" srcOrd="0" destOrd="0" presId="urn:microsoft.com/office/officeart/2005/8/layout/list1"/>
    <dgm:cxn modelId="{99DE6482-6710-4811-8D34-0624E0B09CFC}" srcId="{2715360D-EC32-477F-B28D-5F8C3C65EADA}" destId="{AA74E969-5D1A-4880-A096-945C216D4F7A}" srcOrd="3" destOrd="0" parTransId="{D2B5D0F4-2E89-4402-94FB-FC41B9D09349}" sibTransId="{EEF9054E-3701-4A13-A5B7-67F7B0EAA9B4}"/>
    <dgm:cxn modelId="{504F3194-20E5-4226-AB88-AB5BEBFF13FF}" type="presOf" srcId="{2715360D-EC32-477F-B28D-5F8C3C65EADA}" destId="{24F686D7-DD4A-45D8-892B-B5E5FC0B4C64}" srcOrd="0" destOrd="0" presId="urn:microsoft.com/office/officeart/2005/8/layout/list1"/>
    <dgm:cxn modelId="{1EB760F4-75F8-4F5D-8EB2-8F78579DA439}" srcId="{2715360D-EC32-477F-B28D-5F8C3C65EADA}" destId="{B471F89B-C347-4594-AA85-809D9F641B2D}" srcOrd="2" destOrd="0" parTransId="{45CF5013-0EE0-4426-82CE-0F3DA10E79AE}" sibTransId="{F2A5D8CE-7672-4568-AEB3-6D1F9772AD9F}"/>
    <dgm:cxn modelId="{CA58381E-4C94-4FEF-B41A-17EE614697B4}" type="presOf" srcId="{AA74E969-5D1A-4880-A096-945C216D4F7A}" destId="{AB49A289-3DE4-4509-871B-EBE70DACF88F}" srcOrd="1" destOrd="0" presId="urn:microsoft.com/office/officeart/2005/8/layout/list1"/>
    <dgm:cxn modelId="{E77ED250-0453-436A-B1D8-EB7B3BDF2AD8}" type="presOf" srcId="{EE50EEF3-0737-4CB1-A065-67977280E189}" destId="{13FE9192-967C-42B4-BD8A-3F7E5F3DF7C3}" srcOrd="1" destOrd="0" presId="urn:microsoft.com/office/officeart/2005/8/layout/list1"/>
    <dgm:cxn modelId="{3945F670-5247-4391-9229-B22F29AC1F3B}" type="presOf" srcId="{B471F89B-C347-4594-AA85-809D9F641B2D}" destId="{13588688-461F-4315-BE51-909704C80E83}" srcOrd="0" destOrd="0" presId="urn:microsoft.com/office/officeart/2005/8/layout/list1"/>
    <dgm:cxn modelId="{0AB36780-8DF6-4DA0-8A4B-CD04A8A1B7E4}" srcId="{2715360D-EC32-477F-B28D-5F8C3C65EADA}" destId="{EE50EEF3-0737-4CB1-A065-67977280E189}" srcOrd="0" destOrd="0" parTransId="{03245F36-744A-4320-9C44-DDD285B92349}" sibTransId="{EC84915F-3448-462E-8DE8-EB0EF45F7F9E}"/>
    <dgm:cxn modelId="{52E0352F-B668-4702-BD43-151CB5E5827A}" type="presParOf" srcId="{24F686D7-DD4A-45D8-892B-B5E5FC0B4C64}" destId="{350E5A3C-D5A9-4D45-B6CE-D2A2DEF38EBD}" srcOrd="0" destOrd="0" presId="urn:microsoft.com/office/officeart/2005/8/layout/list1"/>
    <dgm:cxn modelId="{8727AEBF-355F-4E75-815C-4EB2D4641EA4}" type="presParOf" srcId="{350E5A3C-D5A9-4D45-B6CE-D2A2DEF38EBD}" destId="{FDDEBCFA-6605-48C0-BFA3-C5CC29397456}" srcOrd="0" destOrd="0" presId="urn:microsoft.com/office/officeart/2005/8/layout/list1"/>
    <dgm:cxn modelId="{9D53C3E4-C523-4DE4-AC79-DF0402A0BA0F}" type="presParOf" srcId="{350E5A3C-D5A9-4D45-B6CE-D2A2DEF38EBD}" destId="{13FE9192-967C-42B4-BD8A-3F7E5F3DF7C3}" srcOrd="1" destOrd="0" presId="urn:microsoft.com/office/officeart/2005/8/layout/list1"/>
    <dgm:cxn modelId="{4E89DA31-502E-420E-854B-57A80A2BB652}" type="presParOf" srcId="{24F686D7-DD4A-45D8-892B-B5E5FC0B4C64}" destId="{60D2EA01-18B7-4A33-8186-A6F66CD392AD}" srcOrd="1" destOrd="0" presId="urn:microsoft.com/office/officeart/2005/8/layout/list1"/>
    <dgm:cxn modelId="{809510E1-ECD9-4149-8207-5847CAD71D1D}" type="presParOf" srcId="{24F686D7-DD4A-45D8-892B-B5E5FC0B4C64}" destId="{FD439BB8-8833-4BD6-AA7A-39C8EEB6877B}" srcOrd="2" destOrd="0" presId="urn:microsoft.com/office/officeart/2005/8/layout/list1"/>
    <dgm:cxn modelId="{4D0E371B-9B14-4489-841F-39B82C4E72BC}" type="presParOf" srcId="{24F686D7-DD4A-45D8-892B-B5E5FC0B4C64}" destId="{8FA60684-9B12-46F0-AC61-67CDEA384B36}" srcOrd="3" destOrd="0" presId="urn:microsoft.com/office/officeart/2005/8/layout/list1"/>
    <dgm:cxn modelId="{BB92F2BD-0DD3-4CE4-948B-9B4E8CE52286}" type="presParOf" srcId="{24F686D7-DD4A-45D8-892B-B5E5FC0B4C64}" destId="{C5B26EDC-8CBE-4967-A3AA-6FB268A59031}" srcOrd="4" destOrd="0" presId="urn:microsoft.com/office/officeart/2005/8/layout/list1"/>
    <dgm:cxn modelId="{1C542AB7-D9BF-4DAE-8606-F4221C70ABB9}" type="presParOf" srcId="{C5B26EDC-8CBE-4967-A3AA-6FB268A59031}" destId="{1216682E-84E5-4E20-9FF9-F040B7ABF8C0}" srcOrd="0" destOrd="0" presId="urn:microsoft.com/office/officeart/2005/8/layout/list1"/>
    <dgm:cxn modelId="{7E8DC50C-8FA7-4DF5-B3AF-3EF3CBC8A741}" type="presParOf" srcId="{C5B26EDC-8CBE-4967-A3AA-6FB268A59031}" destId="{0B2CD364-C2C4-446A-A9FC-71C42861D04C}" srcOrd="1" destOrd="0" presId="urn:microsoft.com/office/officeart/2005/8/layout/list1"/>
    <dgm:cxn modelId="{B3F2BF33-F3D7-4FA5-81F2-D64B9D780C26}" type="presParOf" srcId="{24F686D7-DD4A-45D8-892B-B5E5FC0B4C64}" destId="{650BC5B7-5D08-4880-993A-85AC54F507B8}" srcOrd="5" destOrd="0" presId="urn:microsoft.com/office/officeart/2005/8/layout/list1"/>
    <dgm:cxn modelId="{5B6BF9AF-BCEA-464E-8CD8-30AC58FD128C}" type="presParOf" srcId="{24F686D7-DD4A-45D8-892B-B5E5FC0B4C64}" destId="{67DB5D88-462F-4503-90AF-1DEA37C60EF9}" srcOrd="6" destOrd="0" presId="urn:microsoft.com/office/officeart/2005/8/layout/list1"/>
    <dgm:cxn modelId="{1AB59463-A1DB-4C8D-B063-7B7909A7B3C4}" type="presParOf" srcId="{24F686D7-DD4A-45D8-892B-B5E5FC0B4C64}" destId="{09261AD3-1296-4B20-83CA-1455ADF92E10}" srcOrd="7" destOrd="0" presId="urn:microsoft.com/office/officeart/2005/8/layout/list1"/>
    <dgm:cxn modelId="{E51DD5F5-DE7A-415E-B66B-C2D980D60019}" type="presParOf" srcId="{24F686D7-DD4A-45D8-892B-B5E5FC0B4C64}" destId="{5BB2AD36-8261-4E35-B1CA-F5F7D8E2982C}" srcOrd="8" destOrd="0" presId="urn:microsoft.com/office/officeart/2005/8/layout/list1"/>
    <dgm:cxn modelId="{DC1D3FFD-03DE-406E-9465-655674C79EA7}" type="presParOf" srcId="{5BB2AD36-8261-4E35-B1CA-F5F7D8E2982C}" destId="{13588688-461F-4315-BE51-909704C80E83}" srcOrd="0" destOrd="0" presId="urn:microsoft.com/office/officeart/2005/8/layout/list1"/>
    <dgm:cxn modelId="{334E3104-51A9-45EC-BC0D-C1257CF642D4}" type="presParOf" srcId="{5BB2AD36-8261-4E35-B1CA-F5F7D8E2982C}" destId="{66730344-7DCC-4E45-A897-C6D398A172B9}" srcOrd="1" destOrd="0" presId="urn:microsoft.com/office/officeart/2005/8/layout/list1"/>
    <dgm:cxn modelId="{A1998B03-7DCB-48FF-AE63-9C09EB7F6FA8}" type="presParOf" srcId="{24F686D7-DD4A-45D8-892B-B5E5FC0B4C64}" destId="{BBF4582A-A527-4E8F-8EA3-486EE38EDC3A}" srcOrd="9" destOrd="0" presId="urn:microsoft.com/office/officeart/2005/8/layout/list1"/>
    <dgm:cxn modelId="{50C0D4F9-39EC-438F-B488-B6922C3949D9}" type="presParOf" srcId="{24F686D7-DD4A-45D8-892B-B5E5FC0B4C64}" destId="{FE7A0CCC-8D55-4162-ABC4-52AA7C4FF966}" srcOrd="10" destOrd="0" presId="urn:microsoft.com/office/officeart/2005/8/layout/list1"/>
    <dgm:cxn modelId="{BA616EBB-461B-4C3A-908D-F1E31BDBFFA6}" type="presParOf" srcId="{24F686D7-DD4A-45D8-892B-B5E5FC0B4C64}" destId="{36D8C238-65A2-4EB0-9968-9A3817093758}" srcOrd="11" destOrd="0" presId="urn:microsoft.com/office/officeart/2005/8/layout/list1"/>
    <dgm:cxn modelId="{A7167536-BD25-421E-8F40-D9B8DD4C379A}" type="presParOf" srcId="{24F686D7-DD4A-45D8-892B-B5E5FC0B4C64}" destId="{780773FC-18A5-408F-9018-0593480BEB15}" srcOrd="12" destOrd="0" presId="urn:microsoft.com/office/officeart/2005/8/layout/list1"/>
    <dgm:cxn modelId="{CB030308-07B6-4540-AF30-AA8537D7620C}" type="presParOf" srcId="{780773FC-18A5-408F-9018-0593480BEB15}" destId="{FD541832-59DC-419B-A909-29B06DBA7E9A}" srcOrd="0" destOrd="0" presId="urn:microsoft.com/office/officeart/2005/8/layout/list1"/>
    <dgm:cxn modelId="{A83628C5-3DA6-46A9-B9AF-21BE193D7373}" type="presParOf" srcId="{780773FC-18A5-408F-9018-0593480BEB15}" destId="{AB49A289-3DE4-4509-871B-EBE70DACF88F}" srcOrd="1" destOrd="0" presId="urn:microsoft.com/office/officeart/2005/8/layout/list1"/>
    <dgm:cxn modelId="{73CD58DA-3956-4D4C-B3E4-E8D503E39C7E}" type="presParOf" srcId="{24F686D7-DD4A-45D8-892B-B5E5FC0B4C64}" destId="{03E43AE2-7A82-4E56-94FD-1192EC14E1E1}" srcOrd="13" destOrd="0" presId="urn:microsoft.com/office/officeart/2005/8/layout/list1"/>
    <dgm:cxn modelId="{B7D81591-E27B-495A-BFBA-71F108810D18}" type="presParOf" srcId="{24F686D7-DD4A-45D8-892B-B5E5FC0B4C64}" destId="{33D7CB6F-F1CE-4898-9E19-9162445680E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39BB8-8833-4BD6-AA7A-39C8EEB6877B}">
      <dsp:nvSpPr>
        <dsp:cNvPr id="0" name=""/>
        <dsp:cNvSpPr/>
      </dsp:nvSpPr>
      <dsp:spPr>
        <a:xfrm>
          <a:off x="0" y="338508"/>
          <a:ext cx="624482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E9192-967C-42B4-BD8A-3F7E5F3DF7C3}">
      <dsp:nvSpPr>
        <dsp:cNvPr id="0" name=""/>
        <dsp:cNvSpPr/>
      </dsp:nvSpPr>
      <dsp:spPr>
        <a:xfrm>
          <a:off x="239364" y="58067"/>
          <a:ext cx="6000222" cy="56088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Calibri"/>
              <a:cs typeface="+mn-cs"/>
            </a:rPr>
            <a:t>ПОВЫШЕНИЕ КВАЛИФИКАЦИИ – </a:t>
          </a:r>
          <a:r>
            <a:rPr lang="ru-RU" sz="1800" b="1" kern="1200" dirty="0" smtClean="0">
              <a:solidFill>
                <a:srgbClr val="C00000"/>
              </a:solidFill>
              <a:latin typeface="Calibri"/>
              <a:cs typeface="+mn-cs"/>
            </a:rPr>
            <a:t>1500 </a:t>
          </a:r>
          <a:r>
            <a:rPr lang="ru-RU" sz="1800" b="1" kern="1200" dirty="0" smtClean="0">
              <a:solidFill>
                <a:srgbClr val="002060"/>
              </a:solidFill>
              <a:latin typeface="Calibri"/>
              <a:cs typeface="+mn-cs"/>
            </a:rPr>
            <a:t>ЧЕЛ. В Т.Ч. </a:t>
          </a:r>
          <a:r>
            <a:rPr lang="ru-RU" sz="1800" b="1" kern="1200" dirty="0" smtClean="0">
              <a:solidFill>
                <a:srgbClr val="FF0000"/>
              </a:solidFill>
              <a:latin typeface="Calibri"/>
              <a:cs typeface="+mn-cs"/>
            </a:rPr>
            <a:t>450 </a:t>
          </a:r>
          <a:r>
            <a:rPr lang="ru-RU" sz="1800" b="1" kern="1200" dirty="0" smtClean="0">
              <a:solidFill>
                <a:srgbClr val="002060"/>
              </a:solidFill>
              <a:latin typeface="Calibri"/>
              <a:cs typeface="+mn-cs"/>
            </a:rPr>
            <a:t>ЛО; </a:t>
          </a:r>
          <a:r>
            <a:rPr lang="ru-RU" sz="1800" b="1" kern="1200" dirty="0" smtClean="0">
              <a:solidFill>
                <a:srgbClr val="FF0000"/>
              </a:solidFill>
              <a:latin typeface="Calibri"/>
              <a:cs typeface="+mn-cs"/>
            </a:rPr>
            <a:t>1050</a:t>
          </a:r>
          <a:r>
            <a:rPr lang="ru-RU" sz="1800" b="1" kern="1200" dirty="0" smtClean="0">
              <a:solidFill>
                <a:srgbClr val="002060"/>
              </a:solidFill>
              <a:latin typeface="Calibri"/>
              <a:cs typeface="+mn-cs"/>
            </a:rPr>
            <a:t> – СУБЪЕКТЫ РФ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744" y="85447"/>
        <a:ext cx="5945462" cy="506120"/>
      </dsp:txXfrm>
    </dsp:sp>
    <dsp:sp modelId="{4D6C4697-B824-4D91-93C4-1B416F7E8F4F}">
      <dsp:nvSpPr>
        <dsp:cNvPr id="0" name=""/>
        <dsp:cNvSpPr/>
      </dsp:nvSpPr>
      <dsp:spPr>
        <a:xfrm>
          <a:off x="0" y="1200348"/>
          <a:ext cx="624482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C54ED-B70B-433D-A178-B9DC5838D0F7}">
      <dsp:nvSpPr>
        <dsp:cNvPr id="0" name=""/>
        <dsp:cNvSpPr/>
      </dsp:nvSpPr>
      <dsp:spPr>
        <a:xfrm>
          <a:off x="279919" y="919908"/>
          <a:ext cx="5959194" cy="56088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8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МЕЖРЕГИОНАЛЬНЫЕ КОНФЕРЕНЦИИ – </a:t>
          </a:r>
          <a:r>
            <a:rPr lang="ru-RU" sz="1800" b="1" kern="1200" dirty="0" smtClean="0">
              <a:solidFill>
                <a:srgbClr val="FF0000"/>
              </a:solidFill>
            </a:rPr>
            <a:t>2; </a:t>
          </a:r>
          <a:r>
            <a:rPr lang="ru-RU" sz="1800" b="1" kern="1200" dirty="0" smtClean="0">
              <a:solidFill>
                <a:schemeClr val="tx1"/>
              </a:solidFill>
            </a:rPr>
            <a:t>МЕЖРЕГИОНАЛЬНЫЕ СЕМИНАР – </a:t>
          </a:r>
          <a:r>
            <a:rPr lang="ru-RU" sz="1800" b="1" kern="1200" dirty="0" smtClean="0">
              <a:solidFill>
                <a:srgbClr val="FF0000"/>
              </a:solidFill>
            </a:rPr>
            <a:t>1</a:t>
          </a:r>
        </a:p>
      </dsp:txBody>
      <dsp:txXfrm>
        <a:off x="307299" y="947288"/>
        <a:ext cx="5904434" cy="506120"/>
      </dsp:txXfrm>
    </dsp:sp>
    <dsp:sp modelId="{C5605E5B-E27A-4A26-9551-89AD6CDFBC14}">
      <dsp:nvSpPr>
        <dsp:cNvPr id="0" name=""/>
        <dsp:cNvSpPr/>
      </dsp:nvSpPr>
      <dsp:spPr>
        <a:xfrm>
          <a:off x="0" y="2062188"/>
          <a:ext cx="624482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BE486-120D-4364-8FA9-CA2739BED639}">
      <dsp:nvSpPr>
        <dsp:cNvPr id="0" name=""/>
        <dsp:cNvSpPr/>
      </dsp:nvSpPr>
      <dsp:spPr>
        <a:xfrm>
          <a:off x="285632" y="1803291"/>
          <a:ext cx="5959194" cy="56088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6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Calibri"/>
              <a:cs typeface="+mn-cs"/>
            </a:rPr>
            <a:t>ВСЕРОССИЙСКИЙ СЕМИНАР –  СОВЕЩАНИЕ – </a:t>
          </a:r>
          <a:r>
            <a:rPr lang="ru-RU" sz="1800" b="1" kern="1200" dirty="0" smtClean="0">
              <a:solidFill>
                <a:srgbClr val="FF0000"/>
              </a:solidFill>
              <a:latin typeface="Calibri"/>
              <a:cs typeface="+mn-cs"/>
            </a:rPr>
            <a:t>1</a:t>
          </a:r>
          <a:endParaRPr lang="ru-RU" sz="1800" b="1" kern="1200" dirty="0" smtClean="0">
            <a:solidFill>
              <a:srgbClr val="FF0000"/>
            </a:solidFill>
          </a:endParaRPr>
        </a:p>
      </dsp:txBody>
      <dsp:txXfrm>
        <a:off x="313012" y="1830671"/>
        <a:ext cx="5904434" cy="506120"/>
      </dsp:txXfrm>
    </dsp:sp>
    <dsp:sp modelId="{17F98E24-D49F-4B75-B983-7778B946A22C}">
      <dsp:nvSpPr>
        <dsp:cNvPr id="0" name=""/>
        <dsp:cNvSpPr/>
      </dsp:nvSpPr>
      <dsp:spPr>
        <a:xfrm>
          <a:off x="0" y="2952328"/>
          <a:ext cx="624482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677EE-005F-42CA-A732-5E4B487F57FA}">
      <dsp:nvSpPr>
        <dsp:cNvPr id="0" name=""/>
        <dsp:cNvSpPr/>
      </dsp:nvSpPr>
      <dsp:spPr>
        <a:xfrm>
          <a:off x="311021" y="2643588"/>
          <a:ext cx="5932302" cy="56088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4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РЕГИОНАЛЬНЫЕ СЕМИНАРЫ (ВЕБИНАРЫ) – </a:t>
          </a:r>
          <a:r>
            <a:rPr lang="ru-RU" sz="1800" b="1" kern="1200" dirty="0" smtClean="0">
              <a:solidFill>
                <a:srgbClr val="FF0000"/>
              </a:solidFill>
            </a:rPr>
            <a:t>11</a:t>
          </a:r>
        </a:p>
      </dsp:txBody>
      <dsp:txXfrm>
        <a:off x="338401" y="2670968"/>
        <a:ext cx="5877542" cy="506120"/>
      </dsp:txXfrm>
    </dsp:sp>
    <dsp:sp modelId="{43D33986-AA77-4972-81C3-A3E28A175F33}">
      <dsp:nvSpPr>
        <dsp:cNvPr id="0" name=""/>
        <dsp:cNvSpPr/>
      </dsp:nvSpPr>
      <dsp:spPr>
        <a:xfrm>
          <a:off x="0" y="3785868"/>
          <a:ext cx="624482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A4BB4-D499-4323-8523-9BDB431DA577}">
      <dsp:nvSpPr>
        <dsp:cNvPr id="0" name=""/>
        <dsp:cNvSpPr/>
      </dsp:nvSpPr>
      <dsp:spPr>
        <a:xfrm>
          <a:off x="312524" y="3528390"/>
          <a:ext cx="5932302" cy="56088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2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СБОРНИКИ КОНФЕРЕНЦИЙ, МЕТОДИЧЕСКИХ МАТЕРИАЛОВ, РЕКОМЕНДАЦИЙ – </a:t>
          </a:r>
          <a:r>
            <a:rPr lang="ru-RU" sz="1800" b="1" kern="1200" dirty="0" smtClean="0">
              <a:solidFill>
                <a:srgbClr val="FF0000"/>
              </a:solidFill>
            </a:rPr>
            <a:t>10</a:t>
          </a:r>
        </a:p>
      </dsp:txBody>
      <dsp:txXfrm>
        <a:off x="339904" y="3555770"/>
        <a:ext cx="5877542" cy="506120"/>
      </dsp:txXfrm>
    </dsp:sp>
    <dsp:sp modelId="{92DC43D9-FF50-472E-B5A2-D2F4FCF79483}">
      <dsp:nvSpPr>
        <dsp:cNvPr id="0" name=""/>
        <dsp:cNvSpPr/>
      </dsp:nvSpPr>
      <dsp:spPr>
        <a:xfrm>
          <a:off x="0" y="4647708"/>
          <a:ext cx="624482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9735A-AB10-4A33-8E58-36D6D9318529}">
      <dsp:nvSpPr>
        <dsp:cNvPr id="0" name=""/>
        <dsp:cNvSpPr/>
      </dsp:nvSpPr>
      <dsp:spPr>
        <a:xfrm>
          <a:off x="311021" y="4367267"/>
          <a:ext cx="5932302" cy="56088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ДЕТЕЛЬНОСТЬ </a:t>
          </a:r>
          <a:r>
            <a:rPr lang="ru-RU" sz="1800" b="1" kern="1200" dirty="0" smtClean="0">
              <a:solidFill>
                <a:srgbClr val="C00000"/>
              </a:solidFill>
            </a:rPr>
            <a:t>13</a:t>
          </a:r>
          <a:r>
            <a:rPr lang="ru-RU" sz="1800" b="1" kern="1200" dirty="0" smtClean="0">
              <a:solidFill>
                <a:schemeClr val="tx1"/>
              </a:solidFill>
            </a:rPr>
            <a:t> АССОЦИАЦИЙ УЧИТЕЛЕЙ-ПРЕДМЕТНИКОВ («дорожные карты по реализации предметных Концепций)</a:t>
          </a:r>
        </a:p>
      </dsp:txBody>
      <dsp:txXfrm>
        <a:off x="338401" y="4394647"/>
        <a:ext cx="5877542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39BB8-8833-4BD6-AA7A-39C8EEB6877B}">
      <dsp:nvSpPr>
        <dsp:cNvPr id="0" name=""/>
        <dsp:cNvSpPr/>
      </dsp:nvSpPr>
      <dsp:spPr>
        <a:xfrm>
          <a:off x="0" y="272927"/>
          <a:ext cx="624482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E9192-967C-42B4-BD8A-3F7E5F3DF7C3}">
      <dsp:nvSpPr>
        <dsp:cNvPr id="0" name=""/>
        <dsp:cNvSpPr/>
      </dsp:nvSpPr>
      <dsp:spPr>
        <a:xfrm>
          <a:off x="222289" y="51527"/>
          <a:ext cx="6021809" cy="4428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ПОВЫШЕНИЕ КВАЛИФИКАЦИИ – </a:t>
          </a:r>
          <a:r>
            <a:rPr lang="ru-RU" sz="1600" b="1" kern="1200" dirty="0" smtClean="0">
              <a:solidFill>
                <a:srgbClr val="FF0000"/>
              </a:solidFill>
            </a:rPr>
            <a:t>100</a:t>
          </a:r>
          <a:r>
            <a:rPr lang="ru-RU" sz="1600" b="1" kern="1200" dirty="0" smtClean="0"/>
            <a:t> ЧЕЛ.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905" y="73143"/>
        <a:ext cx="5978577" cy="399568"/>
      </dsp:txXfrm>
    </dsp:sp>
    <dsp:sp modelId="{50E59E48-1DAB-42E9-ABDE-9BE6D246C0C5}">
      <dsp:nvSpPr>
        <dsp:cNvPr id="0" name=""/>
        <dsp:cNvSpPr/>
      </dsp:nvSpPr>
      <dsp:spPr>
        <a:xfrm>
          <a:off x="0" y="953328"/>
          <a:ext cx="624482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E57C7-AFA3-4B26-9639-84A270ED33F3}">
      <dsp:nvSpPr>
        <dsp:cNvPr id="0" name=""/>
        <dsp:cNvSpPr/>
      </dsp:nvSpPr>
      <dsp:spPr>
        <a:xfrm>
          <a:off x="312241" y="731927"/>
          <a:ext cx="4371378" cy="4428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8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МЕЖРЕГИОНАЛЬНАЯ КОНФЕРЕНЦИЯ -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МЕЖРЕГИОНАЛЬНЫЙ СЕМИНАР - 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857" y="753543"/>
        <a:ext cx="4328146" cy="399568"/>
      </dsp:txXfrm>
    </dsp:sp>
    <dsp:sp modelId="{94ADDCF8-B729-43B0-8A3F-2A8DC8E7CFA8}">
      <dsp:nvSpPr>
        <dsp:cNvPr id="0" name=""/>
        <dsp:cNvSpPr/>
      </dsp:nvSpPr>
      <dsp:spPr>
        <a:xfrm>
          <a:off x="0" y="1633728"/>
          <a:ext cx="624482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54C1A-CF68-42BE-A49F-D03A338B914E}">
      <dsp:nvSpPr>
        <dsp:cNvPr id="0" name=""/>
        <dsp:cNvSpPr/>
      </dsp:nvSpPr>
      <dsp:spPr>
        <a:xfrm>
          <a:off x="311021" y="1412328"/>
          <a:ext cx="5932302" cy="4428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6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РЕГИОНАЛЬНЫЕ СЕМИНАРЫ – </a:t>
          </a:r>
          <a:r>
            <a:rPr lang="ru-RU" sz="1600" b="1" kern="1200" dirty="0" smtClean="0">
              <a:solidFill>
                <a:srgbClr val="FF0000"/>
              </a:solidFill>
            </a:rPr>
            <a:t>10</a:t>
          </a:r>
        </a:p>
      </dsp:txBody>
      <dsp:txXfrm>
        <a:off x="332637" y="1433944"/>
        <a:ext cx="5889070" cy="399568"/>
      </dsp:txXfrm>
    </dsp:sp>
    <dsp:sp modelId="{0D7BC77F-C1C3-4378-96A3-1866D020AC04}">
      <dsp:nvSpPr>
        <dsp:cNvPr id="0" name=""/>
        <dsp:cNvSpPr/>
      </dsp:nvSpPr>
      <dsp:spPr>
        <a:xfrm>
          <a:off x="0" y="2314128"/>
          <a:ext cx="624482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B96A2-5DD6-4279-B16E-D836FF056216}">
      <dsp:nvSpPr>
        <dsp:cNvPr id="0" name=""/>
        <dsp:cNvSpPr/>
      </dsp:nvSpPr>
      <dsp:spPr>
        <a:xfrm>
          <a:off x="311021" y="2092728"/>
          <a:ext cx="5932302" cy="4428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4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СПЕЦИАЛЬНАЯ ЛИТЕРАТУРА  И  ОБОРУДОВАНИЕ ПО ОБУЧЕНИЮ ДЕТЕЙ С ОВЗ</a:t>
          </a:r>
        </a:p>
      </dsp:txBody>
      <dsp:txXfrm>
        <a:off x="332637" y="2114344"/>
        <a:ext cx="5889070" cy="399568"/>
      </dsp:txXfrm>
    </dsp:sp>
    <dsp:sp modelId="{6A568339-7893-42F1-B419-674BDFBFF4EE}">
      <dsp:nvSpPr>
        <dsp:cNvPr id="0" name=""/>
        <dsp:cNvSpPr/>
      </dsp:nvSpPr>
      <dsp:spPr>
        <a:xfrm>
          <a:off x="0" y="2994528"/>
          <a:ext cx="624482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3EE19-875C-4DE3-8285-F2D6167F317A}">
      <dsp:nvSpPr>
        <dsp:cNvPr id="0" name=""/>
        <dsp:cNvSpPr/>
      </dsp:nvSpPr>
      <dsp:spPr>
        <a:xfrm>
          <a:off x="312241" y="2773128"/>
          <a:ext cx="4371378" cy="4428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2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МЕТОДИЧЕСКИЕ СБОРНИКИ – </a:t>
          </a:r>
          <a:r>
            <a:rPr lang="ru-RU" sz="1600" b="1" kern="1200" dirty="0" smtClean="0">
              <a:solidFill>
                <a:srgbClr val="C00000"/>
              </a:solidFill>
            </a:rPr>
            <a:t>2</a:t>
          </a:r>
        </a:p>
      </dsp:txBody>
      <dsp:txXfrm>
        <a:off x="333857" y="2794744"/>
        <a:ext cx="4328146" cy="399568"/>
      </dsp:txXfrm>
    </dsp:sp>
    <dsp:sp modelId="{AD3CC94F-B525-4E73-B201-97F0F7288BA3}">
      <dsp:nvSpPr>
        <dsp:cNvPr id="0" name=""/>
        <dsp:cNvSpPr/>
      </dsp:nvSpPr>
      <dsp:spPr>
        <a:xfrm>
          <a:off x="0" y="3674928"/>
          <a:ext cx="624482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4EE7E-802C-4D7F-B5FD-6936CB04D4D5}">
      <dsp:nvSpPr>
        <dsp:cNvPr id="0" name=""/>
        <dsp:cNvSpPr/>
      </dsp:nvSpPr>
      <dsp:spPr>
        <a:xfrm>
          <a:off x="312241" y="3453528"/>
          <a:ext cx="4371378" cy="4428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ДЕЯТЕЛЬНОСТЬ  РУМО по вопросам образования обучающихся с ОВЗ</a:t>
          </a:r>
        </a:p>
      </dsp:txBody>
      <dsp:txXfrm>
        <a:off x="333857" y="3475144"/>
        <a:ext cx="4328146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39BB8-8833-4BD6-AA7A-39C8EEB6877B}">
      <dsp:nvSpPr>
        <dsp:cNvPr id="0" name=""/>
        <dsp:cNvSpPr/>
      </dsp:nvSpPr>
      <dsp:spPr>
        <a:xfrm>
          <a:off x="0" y="367247"/>
          <a:ext cx="6244827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E9192-967C-42B4-BD8A-3F7E5F3DF7C3}">
      <dsp:nvSpPr>
        <dsp:cNvPr id="0" name=""/>
        <dsp:cNvSpPr/>
      </dsp:nvSpPr>
      <dsp:spPr>
        <a:xfrm>
          <a:off x="207042" y="27767"/>
          <a:ext cx="6031638" cy="67896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ПОВЫШЕНИЕ КВАЛИФИКАЦИИ БИБЛИОТЕЧНЫХ РАБОТНИКОВ ШИБЦ – </a:t>
          </a:r>
          <a:r>
            <a:rPr lang="ru-RU" sz="1600" b="1" kern="1200" dirty="0" smtClean="0">
              <a:solidFill>
                <a:srgbClr val="FF0000"/>
              </a:solidFill>
            </a:rPr>
            <a:t>20 чел</a:t>
          </a:r>
          <a:r>
            <a:rPr lang="ru-RU" sz="1600" b="1" kern="1200" dirty="0" smtClean="0"/>
            <a:t>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186" y="60911"/>
        <a:ext cx="5965350" cy="612672"/>
      </dsp:txXfrm>
    </dsp:sp>
    <dsp:sp modelId="{67DB5D88-462F-4503-90AF-1DEA37C60EF9}">
      <dsp:nvSpPr>
        <dsp:cNvPr id="0" name=""/>
        <dsp:cNvSpPr/>
      </dsp:nvSpPr>
      <dsp:spPr>
        <a:xfrm>
          <a:off x="0" y="1410528"/>
          <a:ext cx="6244827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CD364-C2C4-446A-A9FC-71C42861D04C}">
      <dsp:nvSpPr>
        <dsp:cNvPr id="0" name=""/>
        <dsp:cNvSpPr/>
      </dsp:nvSpPr>
      <dsp:spPr>
        <a:xfrm>
          <a:off x="311021" y="1071047"/>
          <a:ext cx="5932302" cy="67896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СЕМИНАРЫ (ВЕБИНАР) - </a:t>
          </a:r>
          <a:r>
            <a:rPr lang="ru-RU" sz="1600" b="1" kern="1200" dirty="0" smtClean="0">
              <a:solidFill>
                <a:srgbClr val="FF0000"/>
              </a:solidFill>
            </a:rPr>
            <a:t>6</a:t>
          </a:r>
        </a:p>
      </dsp:txBody>
      <dsp:txXfrm>
        <a:off x="344165" y="1104191"/>
        <a:ext cx="5866014" cy="612672"/>
      </dsp:txXfrm>
    </dsp:sp>
    <dsp:sp modelId="{FE7A0CCC-8D55-4162-ABC4-52AA7C4FF966}">
      <dsp:nvSpPr>
        <dsp:cNvPr id="0" name=""/>
        <dsp:cNvSpPr/>
      </dsp:nvSpPr>
      <dsp:spPr>
        <a:xfrm>
          <a:off x="0" y="2453808"/>
          <a:ext cx="6244827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30344-7DCC-4E45-A897-C6D398A172B9}">
      <dsp:nvSpPr>
        <dsp:cNvPr id="0" name=""/>
        <dsp:cNvSpPr/>
      </dsp:nvSpPr>
      <dsp:spPr>
        <a:xfrm>
          <a:off x="311021" y="2139266"/>
          <a:ext cx="5932302" cy="67896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СОЗДАНИЕ ЕЩЕ </a:t>
          </a:r>
          <a:r>
            <a:rPr lang="ru-RU" sz="1600" b="1" kern="1200" dirty="0" smtClean="0">
              <a:solidFill>
                <a:srgbClr val="FF0000"/>
              </a:solidFill>
            </a:rPr>
            <a:t>5</a:t>
          </a:r>
          <a:r>
            <a:rPr lang="ru-RU" sz="1600" b="1" kern="1200" dirty="0" smtClean="0"/>
            <a:t> ШИБЦ, ЗАКУПКА ОБОРУДОВАНИЯ,</a:t>
          </a:r>
          <a:r>
            <a:rPr lang="ru-RU" sz="1600" b="0" i="0" kern="1200" dirty="0" smtClean="0"/>
            <a:t> </a:t>
          </a:r>
          <a:r>
            <a:rPr lang="ru-RU" sz="1600" b="1" i="0" kern="1200" dirty="0" smtClean="0"/>
            <a:t>ПРЕДОСТАВЛЕНИЕ ДОСТУПА К ЭЛЕКТРОННЫМ ИЗДАНИЯМ</a:t>
          </a:r>
          <a:endParaRPr lang="ru-RU" sz="1600" b="1" kern="1200" dirty="0" smtClean="0"/>
        </a:p>
      </dsp:txBody>
      <dsp:txXfrm>
        <a:off x="344165" y="2172410"/>
        <a:ext cx="5866014" cy="612672"/>
      </dsp:txXfrm>
    </dsp:sp>
    <dsp:sp modelId="{33D7CB6F-F1CE-4898-9E19-9162445680E4}">
      <dsp:nvSpPr>
        <dsp:cNvPr id="0" name=""/>
        <dsp:cNvSpPr/>
      </dsp:nvSpPr>
      <dsp:spPr>
        <a:xfrm>
          <a:off x="0" y="3497088"/>
          <a:ext cx="6244827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9A289-3DE4-4509-871B-EBE70DACF88F}">
      <dsp:nvSpPr>
        <dsp:cNvPr id="0" name=""/>
        <dsp:cNvSpPr/>
      </dsp:nvSpPr>
      <dsp:spPr>
        <a:xfrm>
          <a:off x="311021" y="3157608"/>
          <a:ext cx="5932302" cy="67896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228" tIns="0" rIns="16522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ПОДДЕРЖКА ПОРТАЛА РИБЦ, ЭЛЕКТРОННЫЙ МОНИТОРИНГ, СЕТЕВОЕ ВЗАИМОДЕЙСТВИЕ</a:t>
          </a:r>
        </a:p>
      </dsp:txBody>
      <dsp:txXfrm>
        <a:off x="344165" y="3190752"/>
        <a:ext cx="5866014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3AE7B4B-890B-4572-B2AD-2BCDCD953DAA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AC95A16-9CFE-4BEE-A916-B0C99B061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02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E96A-AC18-44F8-BDAD-6980DA403CBB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30B3-6ED0-40CE-9787-FEB80EF079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75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C5B3-31DD-4DC4-BAAB-359E0B668B88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3B646-4675-44AF-8758-8C8C53E2BA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55AE-CC1B-42CC-A1FF-271DB66963D3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D593-EBE6-4BE1-9122-B403DD6500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46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579F1-704A-45E3-B453-CBF525FA95C7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2E40-8F56-47A9-B2E7-390B6624AC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304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4721D-30E3-4676-B409-7B940573568D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B16-38EC-4FF4-9053-B0205CC3E3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52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0462-1948-422D-B295-A166E548F18A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5646-FD27-4769-BE50-523F03EFAD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5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73FF9-990A-44D7-AE25-FE6AFA99FD56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310A-FA16-4EF3-A9FE-1A1629986A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83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6A5F-D41A-466F-A5AC-CA1957CBF7B9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1398-B775-447D-9A42-A35BAC133B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777E-8FBA-45A5-A2B6-E047DFCF4BB7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07F8-E97E-4F3C-8228-0C61CBAD9F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0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E0EC7-82B0-4D54-A2B7-75C2E6957D5F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26F8-6D19-41E8-981C-9451002EC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0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5D0B4-4E20-41EE-A581-BEE4C14046A6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89DCE-8842-4BD6-91A1-C59101F8F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39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DFCBCA-74BD-4A6C-B40C-3D490B668B92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C8A30A-A850-44C3-9568-51E61AC263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3.xml"/><Relationship Id="rId5" Type="http://schemas.microsoft.com/office/2007/relationships/hdphoto" Target="../media/hdphoto1.wdp"/><Relationship Id="rId10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1.xml"/><Relationship Id="rId5" Type="http://schemas.microsoft.com/office/2007/relationships/hdphoto" Target="../media/hdphoto1.wdp"/><Relationship Id="rId10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2.xml"/><Relationship Id="rId5" Type="http://schemas.microsoft.com/office/2007/relationships/hdphoto" Target="../media/hdphoto1.wdp"/><Relationship Id="rId10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3"/>
          <p:cNvSpPr txBox="1">
            <a:spLocks/>
          </p:cNvSpPr>
          <p:nvPr/>
        </p:nvSpPr>
        <p:spPr bwMode="auto">
          <a:xfrm>
            <a:off x="1820334" y="242779"/>
            <a:ext cx="8922486" cy="9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ГАУДПО ЛО «ИРО» – </a:t>
            </a:r>
            <a:r>
              <a:rPr lang="ru-RU" altLang="ru-RU" sz="2500" b="1" dirty="0" err="1">
                <a:solidFill>
                  <a:srgbClr val="008080"/>
                </a:solidFill>
                <a:latin typeface="Cambria" pitchFamily="18" charset="0"/>
              </a:rPr>
              <a:t>стажировочная</a:t>
            </a:r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 площадка Государственной программы РФ </a:t>
            </a:r>
          </a:p>
          <a:p>
            <a:pPr algn="ctr"/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«РАЗВИТИЕ ОБРАЗОВАНИЯ»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98"/>
          <a:stretch/>
        </p:blipFill>
        <p:spPr>
          <a:xfrm>
            <a:off x="3367517" y="1211269"/>
            <a:ext cx="7950291" cy="463073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218913" y="2929816"/>
            <a:ext cx="48540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«</a:t>
            </a:r>
            <a:r>
              <a:rPr lang="ru-RU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Совершенствование современных образовательных практик реализации федеральных государственных образовательных стандартов посредством систематизации и повышения эффективности функционирования сетевых методических объединений»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51394" y="1535963"/>
            <a:ext cx="38027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5000"/>
                </a:solidFill>
              </a:rPr>
              <a:t>Тема площадки: </a:t>
            </a:r>
          </a:p>
        </p:txBody>
      </p:sp>
    </p:spTree>
    <p:extLst>
      <p:ext uri="{BB962C8B-B14F-4D97-AF65-F5344CB8AC3E}">
        <p14:creationId xmlns:p14="http://schemas.microsoft.com/office/powerpoint/2010/main" val="21877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12" y="200025"/>
            <a:ext cx="6294562" cy="630690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669498" y="993472"/>
            <a:ext cx="274698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b="1" dirty="0">
                <a:solidFill>
                  <a:srgbClr val="002060"/>
                </a:solidFill>
              </a:rPr>
              <a:t>Концепция развития региональной сети школьных информационно-библиотечных центров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67385" y="1177582"/>
            <a:ext cx="2379609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Портал региональной сети ИБЦ - </a:t>
            </a:r>
            <a:r>
              <a:rPr lang="en-US" sz="2000" b="1" dirty="0">
                <a:solidFill>
                  <a:srgbClr val="002060"/>
                </a:solidFill>
              </a:rPr>
              <a:t>http://ibc.iro48.ru/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45239" y="4279829"/>
            <a:ext cx="2169643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Сеть 25 ШИБЦ </a:t>
            </a:r>
            <a:r>
              <a:rPr lang="ru-RU" sz="2000" b="1" dirty="0">
                <a:solidFill>
                  <a:srgbClr val="002060"/>
                </a:solidFill>
              </a:rPr>
              <a:t>и регионального ИБЦ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986260" y="4438848"/>
            <a:ext cx="2134649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Областные конкурсы, </a:t>
            </a:r>
            <a:r>
              <a:rPr lang="ru-RU" sz="2000" b="1" dirty="0" smtClean="0">
                <a:solidFill>
                  <a:srgbClr val="002060"/>
                </a:solidFill>
              </a:rPr>
              <a:t>семинары, курсы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 bwMode="auto">
          <a:xfrm>
            <a:off x="1820334" y="242779"/>
            <a:ext cx="8922486" cy="9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ОТЧЕТНЫЕ ПОКАЗАТЕЛИ за  2019 год </a:t>
            </a:r>
            <a:endParaRPr lang="ru-RU" altLang="ru-RU" sz="2500" b="1" dirty="0" smtClean="0">
              <a:solidFill>
                <a:srgbClr val="008080"/>
              </a:solidFill>
              <a:latin typeface="Cambria" pitchFamily="18" charset="0"/>
            </a:endParaRPr>
          </a:p>
          <a:p>
            <a:pPr algn="ctr"/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(</a:t>
            </a:r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направление </a:t>
            </a:r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3)</a:t>
            </a:r>
            <a:endParaRPr lang="ru-RU" altLang="ru-RU" sz="2500" b="1" dirty="0">
              <a:solidFill>
                <a:srgbClr val="008080"/>
              </a:solidFill>
              <a:latin typeface="Cambria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292" b="94931" l="7930" r="74492">
                        <a14:foregroundMark x1="36914" y1="27778" x2="39453" y2="34167"/>
                        <a14:foregroundMark x1="37148" y1="33472" x2="39609" y2="29653"/>
                        <a14:foregroundMark x1="46016" y1="44097" x2="48281" y2="37986"/>
                        <a14:foregroundMark x1="44844" y1="37847" x2="48867" y2="46250"/>
                        <a14:foregroundMark x1="44297" y1="43056" x2="49766" y2="40903"/>
                        <a14:foregroundMark x1="53711" y1="58056" x2="55430" y2="49167"/>
                        <a14:foregroundMark x1="52383" y1="51111" x2="57305" y2="57361"/>
                        <a14:foregroundMark x1="43945" y1="71181" x2="46406" y2="62292"/>
                        <a14:foregroundMark x1="52070" y1="82569" x2="52891" y2="75833"/>
                        <a14:foregroundMark x1="57969" y1="83403" x2="72695" y2="83264"/>
                        <a14:foregroundMark x1="49922" y1="69861" x2="72695" y2="69861"/>
                        <a14:foregroundMark x1="60156" y1="57222" x2="72773" y2="56597"/>
                        <a14:foregroundMark x1="53633" y1="43403" x2="72617" y2="43403"/>
                        <a14:foregroundMark x1="44609" y1="30694" x2="72930" y2="30278"/>
                        <a14:backgroundMark x1="50742" y1="71181" x2="53867" y2="70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5" t="22305" r="25743" b="6351"/>
          <a:stretch/>
        </p:blipFill>
        <p:spPr>
          <a:xfrm>
            <a:off x="1099000" y="1921083"/>
            <a:ext cx="6639698" cy="4036540"/>
          </a:xfrm>
          <a:prstGeom prst="rect">
            <a:avLst/>
          </a:prstGeom>
        </p:spPr>
      </p:pic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316714096"/>
              </p:ext>
            </p:extLst>
          </p:nvPr>
        </p:nvGraphicFramePr>
        <p:xfrm>
          <a:off x="5087888" y="1628800"/>
          <a:ext cx="6244827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60432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64" y="1027181"/>
            <a:ext cx="5960533" cy="529590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668364" y="2541729"/>
            <a:ext cx="4167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chemeClr val="accent4">
                    <a:lumMod val="25000"/>
                  </a:schemeClr>
                </a:solidFill>
              </a:rPr>
              <a:t>Информационно-методическая поддержка</a:t>
            </a:r>
          </a:p>
        </p:txBody>
      </p:sp>
      <p:sp>
        <p:nvSpPr>
          <p:cNvPr id="20" name="Заголовок 3"/>
          <p:cNvSpPr txBox="1">
            <a:spLocks/>
          </p:cNvSpPr>
          <p:nvPr/>
        </p:nvSpPr>
        <p:spPr bwMode="auto">
          <a:xfrm>
            <a:off x="1820334" y="242779"/>
            <a:ext cx="8922486" cy="9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МЕРОПРИЯТИЕ ГОСУДАРСТВЕННОЙ ПРОГРАММЫ РФ «РАЗВИТИЕ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8981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4"/>
          <p:cNvPicPr>
            <a:picLocks noChangeAspect="1"/>
          </p:cNvPicPr>
          <p:nvPr/>
        </p:nvPicPr>
        <p:blipFill rotWithShape="1">
          <a:blip r:embed="rId8" cstate="print"/>
          <a:srcRect l="21625" t="25333" r="16622" b="6583"/>
          <a:stretch/>
        </p:blipFill>
        <p:spPr bwMode="auto">
          <a:xfrm>
            <a:off x="2333943" y="908720"/>
            <a:ext cx="592229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2" y="530848"/>
            <a:ext cx="8451599" cy="556732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62710" y="3543067"/>
            <a:ext cx="295606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http://www.iro48.ru</a:t>
            </a:r>
            <a:endParaRPr lang="ru-RU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691578"/>
            <a:ext cx="281991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 bwMode="auto">
          <a:xfrm>
            <a:off x="1820334" y="242779"/>
            <a:ext cx="8922486" cy="9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ctr"/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chemeClr val="accent4">
                    <a:lumMod val="25000"/>
                  </a:schemeClr>
                </a:solidFill>
              </a:rPr>
              <a:t>Аналитическая 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chemeClr val="accent4">
                    <a:lumMod val="25000"/>
                  </a:schemeClr>
                </a:solidFill>
              </a:rPr>
              <a:t>деятельность</a:t>
            </a:r>
            <a:r>
              <a:rPr lang="ru-RU" altLang="ru-RU" sz="3600" b="1" dirty="0" smtClean="0">
                <a:solidFill>
                  <a:srgbClr val="008080"/>
                </a:solidFill>
                <a:latin typeface="Cambria" pitchFamily="18" charset="0"/>
              </a:rPr>
              <a:t>:</a:t>
            </a:r>
            <a:endParaRPr lang="ru-RU" altLang="ru-RU" sz="3600" b="1" dirty="0">
              <a:solidFill>
                <a:srgbClr val="008080"/>
              </a:solidFill>
              <a:latin typeface="Cambria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81" y="866452"/>
            <a:ext cx="6627580" cy="599392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4452630" y="1639517"/>
            <a:ext cx="6096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Мониторинг </a:t>
            </a:r>
            <a:r>
              <a:rPr lang="ru-RU" b="1" dirty="0" smtClean="0">
                <a:solidFill>
                  <a:schemeClr val="tx1"/>
                </a:solidFill>
              </a:rPr>
              <a:t>и анализ использования </a:t>
            </a:r>
            <a:r>
              <a:rPr lang="ru-RU" b="1" dirty="0">
                <a:solidFill>
                  <a:schemeClr val="tx1"/>
                </a:solidFill>
              </a:rPr>
              <a:t>методики преподавания </a:t>
            </a:r>
            <a:r>
              <a:rPr lang="ru-RU" b="1" dirty="0" smtClean="0">
                <a:solidFill>
                  <a:schemeClr val="tx1"/>
                </a:solidFill>
              </a:rPr>
              <a:t>по </a:t>
            </a:r>
            <a:r>
              <a:rPr lang="ru-RU" b="1" dirty="0" err="1" smtClean="0">
                <a:solidFill>
                  <a:schemeClr val="tx1"/>
                </a:solidFill>
              </a:rPr>
              <a:t>межпредметным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технологиям в образовательном процессе  обученными учителями </a:t>
            </a:r>
            <a:endParaRPr lang="ru-RU" alt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72256" y="2996167"/>
            <a:ext cx="6096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Мониторинг и анализ результатов модернизации организационно-технологической инфраструктуры и обновления фондов </a:t>
            </a:r>
            <a:r>
              <a:rPr lang="ru-RU" b="1" dirty="0" smtClean="0">
                <a:solidFill>
                  <a:schemeClr val="tx1"/>
                </a:solidFill>
              </a:rPr>
              <a:t>шко</a:t>
            </a:r>
            <a:r>
              <a:rPr lang="ru-RU" b="1" dirty="0">
                <a:solidFill>
                  <a:schemeClr val="tx1"/>
                </a:solidFill>
              </a:rPr>
              <a:t>льных </a:t>
            </a:r>
            <a:r>
              <a:rPr lang="ru-RU" b="1" dirty="0" smtClean="0">
                <a:solidFill>
                  <a:schemeClr val="tx1"/>
                </a:solidFill>
              </a:rPr>
              <a:t>библиотек</a:t>
            </a:r>
            <a:endParaRPr lang="ru-RU" alt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71317" y="4242993"/>
            <a:ext cx="541870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/>
              <a:t>Анализ деятельности </a:t>
            </a:r>
            <a:r>
              <a:rPr lang="ru-RU" b="1" dirty="0" err="1" smtClean="0"/>
              <a:t>стажировочной</a:t>
            </a:r>
            <a:r>
              <a:rPr lang="ru-RU" b="1" dirty="0" smtClean="0"/>
              <a:t> площадки</a:t>
            </a:r>
            <a:endParaRPr lang="ru-RU" alt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353631" y="2626116"/>
            <a:ext cx="668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1</a:t>
            </a: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 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91737" y="3920448"/>
            <a:ext cx="668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 </a:t>
            </a:r>
            <a:endParaRPr lang="ru-RU" sz="3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926123" y="5271337"/>
            <a:ext cx="668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3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0976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603973"/>
            <a:ext cx="10873208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991544" y="1628800"/>
            <a:ext cx="2543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schemeClr val="accent4">
                    <a:lumMod val="25000"/>
                  </a:schemeClr>
                </a:solidFill>
              </a:rPr>
              <a:t>Профессиональный рост педагогов Липецкой области и других субъектов РФ</a:t>
            </a:r>
            <a:endParaRPr lang="ru-RU" sz="16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43872" y="1628800"/>
            <a:ext cx="2620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schemeClr val="accent4">
                    <a:lumMod val="25000"/>
                  </a:schemeClr>
                </a:solidFill>
              </a:rPr>
              <a:t>Банк эффективных практик реализации ФГОС, в том числе по обучению детей с ОВЗ</a:t>
            </a:r>
            <a:endParaRPr lang="ru-RU" sz="16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52184" y="1639211"/>
            <a:ext cx="3120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 smtClean="0">
                <a:solidFill>
                  <a:schemeClr val="accent4">
                    <a:lumMod val="25000"/>
                  </a:schemeClr>
                </a:solidFill>
              </a:rPr>
              <a:t>Обновлённая  </a:t>
            </a:r>
            <a:r>
              <a:rPr lang="ru-RU" sz="1600" b="1" i="1" dirty="0">
                <a:solidFill>
                  <a:schemeClr val="accent4">
                    <a:lumMod val="25000"/>
                  </a:schemeClr>
                </a:solidFill>
              </a:rPr>
              <a:t>информационно-образовательная среда региона </a:t>
            </a:r>
            <a:endParaRPr lang="ru-RU" sz="16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38563" y="5085184"/>
            <a:ext cx="23784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schemeClr val="accent4">
                    <a:lumMod val="25000"/>
                  </a:schemeClr>
                </a:solidFill>
              </a:rPr>
              <a:t>Научно-профессиональный рост участников  Проекта</a:t>
            </a:r>
            <a:endParaRPr lang="ru-RU" sz="16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08204" y="5108665"/>
            <a:ext cx="2903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solidFill>
                  <a:schemeClr val="accent4">
                    <a:lumMod val="25000"/>
                  </a:schemeClr>
                </a:solidFill>
              </a:rPr>
              <a:t>Систематизация форм  сетевого взаимодействия  профессиональных педагогических сообществ</a:t>
            </a:r>
            <a:endParaRPr lang="ru-RU" sz="14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24" name="Заголовок 3"/>
          <p:cNvSpPr txBox="1">
            <a:spLocks/>
          </p:cNvSpPr>
          <p:nvPr/>
        </p:nvSpPr>
        <p:spPr bwMode="auto">
          <a:xfrm>
            <a:off x="1820334" y="242779"/>
            <a:ext cx="8922486" cy="9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ЭФФЕКТЫ ОТ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8981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 bwMode="auto">
          <a:xfrm>
            <a:off x="1596766" y="242779"/>
            <a:ext cx="10154967" cy="9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8080"/>
                </a:solidFill>
                <a:latin typeface="Cambria" pitchFamily="18" charset="0"/>
              </a:rPr>
              <a:t>«Доля учителей, освоивших методику преподавания по </a:t>
            </a:r>
            <a:r>
              <a:rPr lang="ru-RU" altLang="ru-RU" sz="2400" b="1" dirty="0" err="1">
                <a:solidFill>
                  <a:srgbClr val="008080"/>
                </a:solidFill>
                <a:latin typeface="Cambria" pitchFamily="18" charset="0"/>
              </a:rPr>
              <a:t>межпредметным</a:t>
            </a:r>
            <a:r>
              <a:rPr lang="ru-RU" altLang="ru-RU" sz="2400" b="1" dirty="0">
                <a:solidFill>
                  <a:srgbClr val="008080"/>
                </a:solidFill>
                <a:latin typeface="Cambria" pitchFamily="18" charset="0"/>
              </a:rPr>
              <a:t> технологиям и реализующих ее в образовательном процессе, в общей численности учителей, в %»:</a:t>
            </a:r>
          </a:p>
        </p:txBody>
      </p:sp>
      <p:sp>
        <p:nvSpPr>
          <p:cNvPr id="17" name="Text Box 1058"/>
          <p:cNvSpPr txBox="1">
            <a:spLocks noChangeArrowheads="1"/>
          </p:cNvSpPr>
          <p:nvPr/>
        </p:nvSpPr>
        <p:spPr bwMode="auto">
          <a:xfrm>
            <a:off x="1493025" y="3775556"/>
            <a:ext cx="5100368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0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ru-RU" altLang="ru-RU" sz="10000" i="1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 Box 1058"/>
          <p:cNvSpPr txBox="1">
            <a:spLocks noChangeArrowheads="1"/>
          </p:cNvSpPr>
          <p:nvPr/>
        </p:nvSpPr>
        <p:spPr bwMode="auto">
          <a:xfrm>
            <a:off x="6556560" y="3753261"/>
            <a:ext cx="5254438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0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ru-RU" altLang="ru-RU" sz="10000" i="1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Text Box 1058"/>
          <p:cNvSpPr txBox="1">
            <a:spLocks noChangeArrowheads="1"/>
          </p:cNvSpPr>
          <p:nvPr/>
        </p:nvSpPr>
        <p:spPr bwMode="auto">
          <a:xfrm>
            <a:off x="1493025" y="2365824"/>
            <a:ext cx="5100368" cy="36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2018 год</a:t>
            </a:r>
          </a:p>
        </p:txBody>
      </p:sp>
      <p:sp>
        <p:nvSpPr>
          <p:cNvPr id="20" name="Text Box 1058"/>
          <p:cNvSpPr txBox="1">
            <a:spLocks noChangeArrowheads="1"/>
          </p:cNvSpPr>
          <p:nvPr/>
        </p:nvSpPr>
        <p:spPr bwMode="auto">
          <a:xfrm>
            <a:off x="6607362" y="2368930"/>
            <a:ext cx="5254438" cy="36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2019 </a:t>
            </a:r>
            <a:r>
              <a:rPr lang="ru-RU" altLang="ru-RU" sz="24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8981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 bwMode="auto">
          <a:xfrm>
            <a:off x="1820334" y="242779"/>
            <a:ext cx="8922486" cy="9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НАПРАВЛЕНИЯ МЕРОПРИЯТИЯ: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20" y="705777"/>
            <a:ext cx="6627580" cy="599392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4908200" y="1749341"/>
            <a:ext cx="6096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М</a:t>
            </a:r>
            <a:r>
              <a:rPr lang="ru-RU" b="1" dirty="0" smtClean="0"/>
              <a:t>одернизация содержания и технологий обучения, повышение квалификации учителей, поддержка сетевых сообществ учителей-предметников (всех предметов)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72256" y="2996167"/>
            <a:ext cx="6096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ru-RU" b="1" dirty="0" smtClean="0"/>
              <a:t>Реализация адаптированных ОПООО; создание условий для полноценной реализации в ООО инклюзивного образования </a:t>
            </a:r>
            <a:endParaRPr lang="ru-RU" alt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71317" y="4242993"/>
            <a:ext cx="541870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/>
              <a:t>Модернизация информационно-библиотечной среды организаций общего образования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alt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353631" y="2626116"/>
            <a:ext cx="668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1</a:t>
            </a: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 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91737" y="3920448"/>
            <a:ext cx="668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 </a:t>
            </a:r>
            <a:endParaRPr lang="ru-RU" sz="3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926123" y="5271337"/>
            <a:ext cx="668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3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981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c639b43f9d9ac44205a4abdf828990d4.png"/>
          <p:cNvPicPr>
            <a:picLocks noChangeAspect="1" noChangeArrowheads="1"/>
          </p:cNvPicPr>
          <p:nvPr/>
        </p:nvPicPr>
        <p:blipFill>
          <a:blip r:embed="rId8" cstate="print"/>
          <a:srcRect b="10930"/>
          <a:stretch>
            <a:fillRect/>
          </a:stretch>
        </p:blipFill>
        <p:spPr bwMode="auto">
          <a:xfrm>
            <a:off x="1055440" y="-47350"/>
            <a:ext cx="7560839" cy="673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3" descr="F:\март 2018 клипарты презентации\пнг Стрелки надписи стикеры\8032e8050900c4f9754bae306fe92ee8.png"/>
          <p:cNvPicPr>
            <a:picLocks noChangeAspect="1" noChangeArrowheads="1"/>
          </p:cNvPicPr>
          <p:nvPr/>
        </p:nvPicPr>
        <p:blipFill rotWithShape="1">
          <a:blip r:embed="rId9" cstate="print"/>
          <a:srcRect b="75557"/>
          <a:stretch/>
        </p:blipFill>
        <p:spPr bwMode="auto">
          <a:xfrm>
            <a:off x="6941231" y="2860439"/>
            <a:ext cx="4752528" cy="113712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936236" y="1388441"/>
            <a:ext cx="5799246" cy="3970318"/>
          </a:xfrm>
          <a:prstGeom prst="rect">
            <a:avLst/>
          </a:prstGeom>
          <a:solidFill>
            <a:schemeClr val="accent3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chemeClr val="bg1">
                    <a:lumMod val="50000"/>
                  </a:schemeClr>
                </a:solidFill>
              </a:rPr>
              <a:t>М</a:t>
            </a:r>
            <a:r>
              <a:rPr lang="ru-RU" sz="3600" b="1" dirty="0"/>
              <a:t>одернизация содержания и технологий обучения, повышение квалификации учителей, поддержка сетевых сообществ учителей-предметников (всех предметов)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142097" y="3058272"/>
            <a:ext cx="2619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</a:rPr>
              <a:t>НАПРАВЛЕНИЕ </a:t>
            </a:r>
            <a:endParaRPr lang="ru-RU" sz="2400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981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46175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 bwMode="auto">
          <a:xfrm>
            <a:off x="1820334" y="242779"/>
            <a:ext cx="8922486" cy="9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ОТЧЕТНЫЕ  ПОКАЗАТЕЛИ ЗА  2019 год </a:t>
            </a:r>
            <a:endParaRPr lang="ru-RU" altLang="ru-RU" sz="2500" b="1" dirty="0" smtClean="0">
              <a:solidFill>
                <a:srgbClr val="008080"/>
              </a:solidFill>
              <a:latin typeface="Cambria" pitchFamily="18" charset="0"/>
            </a:endParaRPr>
          </a:p>
          <a:p>
            <a:pPr algn="ctr"/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(</a:t>
            </a:r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направление 1)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292" b="94931" l="7930" r="74492">
                        <a14:foregroundMark x1="36914" y1="27778" x2="39453" y2="34167"/>
                        <a14:foregroundMark x1="37148" y1="33472" x2="39609" y2="29653"/>
                        <a14:foregroundMark x1="46016" y1="44097" x2="48281" y2="37986"/>
                        <a14:foregroundMark x1="44844" y1="37847" x2="48867" y2="46250"/>
                        <a14:foregroundMark x1="44297" y1="43056" x2="49766" y2="40903"/>
                        <a14:foregroundMark x1="53711" y1="58056" x2="55430" y2="49167"/>
                        <a14:foregroundMark x1="52383" y1="51111" x2="57305" y2="57361"/>
                        <a14:foregroundMark x1="43945" y1="71181" x2="46406" y2="62292"/>
                        <a14:foregroundMark x1="52070" y1="82569" x2="52891" y2="75833"/>
                        <a14:foregroundMark x1="57969" y1="83403" x2="72695" y2="83264"/>
                        <a14:foregroundMark x1="49922" y1="69861" x2="72695" y2="69861"/>
                        <a14:foregroundMark x1="60156" y1="57222" x2="72773" y2="56597"/>
                        <a14:foregroundMark x1="53633" y1="43403" x2="72617" y2="43403"/>
                        <a14:foregroundMark x1="44609" y1="30694" x2="72930" y2="30278"/>
                        <a14:backgroundMark x1="50742" y1="71181" x2="53867" y2="70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5" t="22305" r="25743" b="6351"/>
          <a:stretch/>
        </p:blipFill>
        <p:spPr>
          <a:xfrm>
            <a:off x="670503" y="1921083"/>
            <a:ext cx="6639698" cy="4036540"/>
          </a:xfrm>
          <a:prstGeom prst="rect">
            <a:avLst/>
          </a:prstGeom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704528336"/>
              </p:ext>
            </p:extLst>
          </p:nvPr>
        </p:nvGraphicFramePr>
        <p:xfrm>
          <a:off x="4799856" y="1268760"/>
          <a:ext cx="624482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8981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/>
          <a:srcRect l="3091" r="3144"/>
          <a:stretch/>
        </p:blipFill>
        <p:spPr>
          <a:xfrm>
            <a:off x="4668502" y="824128"/>
            <a:ext cx="4666772" cy="279960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145749" y="2444779"/>
            <a:ext cx="333937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http://edu.iro48.ru/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13" y="508619"/>
            <a:ext cx="7284360" cy="479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март 2018 клипарты презентации\пнг Стрелки надписи стикеры\8032e8050900c4f9754bae306fe92ee8.png"/>
          <p:cNvPicPr>
            <a:picLocks noChangeAspect="1" noChangeArrowheads="1"/>
          </p:cNvPicPr>
          <p:nvPr/>
        </p:nvPicPr>
        <p:blipFill rotWithShape="1">
          <a:blip r:embed="rId8" cstate="print"/>
          <a:srcRect t="22951" b="50908"/>
          <a:stretch/>
        </p:blipFill>
        <p:spPr bwMode="auto">
          <a:xfrm>
            <a:off x="7410099" y="2605027"/>
            <a:ext cx="4557486" cy="1368153"/>
          </a:xfrm>
          <a:prstGeom prst="rect">
            <a:avLst/>
          </a:prstGeom>
          <a:noFill/>
        </p:spPr>
      </p:pic>
      <p:pic>
        <p:nvPicPr>
          <p:cNvPr id="17" name="Picture 2" descr="F:\c639b43f9d9ac44205a4abdf828990d4.png"/>
          <p:cNvPicPr>
            <a:picLocks noChangeAspect="1" noChangeArrowheads="1"/>
          </p:cNvPicPr>
          <p:nvPr/>
        </p:nvPicPr>
        <p:blipFill>
          <a:blip r:embed="rId9" cstate="print"/>
          <a:srcRect b="10930"/>
          <a:stretch>
            <a:fillRect/>
          </a:stretch>
        </p:blipFill>
        <p:spPr bwMode="auto">
          <a:xfrm>
            <a:off x="1055440" y="-47350"/>
            <a:ext cx="7560839" cy="67344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1703512" y="1637740"/>
            <a:ext cx="5799246" cy="3416320"/>
          </a:xfrm>
          <a:prstGeom prst="rect">
            <a:avLst/>
          </a:prstGeom>
          <a:solidFill>
            <a:schemeClr val="accent3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3600" b="1" dirty="0"/>
              <a:t>Реализация адаптированных ОПООО; создание условий для полноценной реализации в ООО инклюзивного образования </a:t>
            </a:r>
            <a:endParaRPr lang="ru-RU" altLang="ru-RU" sz="3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142097" y="3058272"/>
            <a:ext cx="2619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</a:rPr>
              <a:t>НАПРАВЛЕНИЕ </a:t>
            </a:r>
            <a:endParaRPr lang="ru-RU" sz="2400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981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 bwMode="auto">
          <a:xfrm>
            <a:off x="1820334" y="242779"/>
            <a:ext cx="8922486" cy="9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ОТЧЕТНЫЕ ПОКАЗАТЕЛИ за  2019 год </a:t>
            </a:r>
            <a:endParaRPr lang="ru-RU" altLang="ru-RU" sz="2500" b="1" dirty="0" smtClean="0">
              <a:solidFill>
                <a:srgbClr val="008080"/>
              </a:solidFill>
              <a:latin typeface="Cambria" pitchFamily="18" charset="0"/>
            </a:endParaRPr>
          </a:p>
          <a:p>
            <a:pPr algn="ctr"/>
            <a:r>
              <a:rPr lang="ru-RU" altLang="ru-RU" sz="2500" b="1" dirty="0" smtClean="0">
                <a:solidFill>
                  <a:srgbClr val="008080"/>
                </a:solidFill>
                <a:latin typeface="Cambria" pitchFamily="18" charset="0"/>
              </a:rPr>
              <a:t>(</a:t>
            </a:r>
            <a:r>
              <a:rPr lang="ru-RU" altLang="ru-RU" sz="2500" b="1" dirty="0">
                <a:solidFill>
                  <a:srgbClr val="008080"/>
                </a:solidFill>
                <a:latin typeface="Cambria" pitchFamily="18" charset="0"/>
              </a:rPr>
              <a:t>направление 2)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292" b="94931" l="7930" r="74492">
                        <a14:foregroundMark x1="36914" y1="27778" x2="39453" y2="34167"/>
                        <a14:foregroundMark x1="37148" y1="33472" x2="39609" y2="29653"/>
                        <a14:foregroundMark x1="46016" y1="44097" x2="48281" y2="37986"/>
                        <a14:foregroundMark x1="44844" y1="37847" x2="48867" y2="46250"/>
                        <a14:foregroundMark x1="44297" y1="43056" x2="49766" y2="40903"/>
                        <a14:foregroundMark x1="53711" y1="58056" x2="55430" y2="49167"/>
                        <a14:foregroundMark x1="52383" y1="51111" x2="57305" y2="57361"/>
                        <a14:foregroundMark x1="43945" y1="71181" x2="46406" y2="62292"/>
                        <a14:foregroundMark x1="52070" y1="82569" x2="52891" y2="75833"/>
                        <a14:foregroundMark x1="57969" y1="83403" x2="72695" y2="83264"/>
                        <a14:foregroundMark x1="49922" y1="69861" x2="72695" y2="69861"/>
                        <a14:foregroundMark x1="60156" y1="57222" x2="72773" y2="56597"/>
                        <a14:foregroundMark x1="53633" y1="43403" x2="72617" y2="43403"/>
                        <a14:foregroundMark x1="44609" y1="30694" x2="72930" y2="30278"/>
                        <a14:backgroundMark x1="50742" y1="71181" x2="53867" y2="70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5" t="22305" r="25743" b="6351"/>
          <a:stretch/>
        </p:blipFill>
        <p:spPr>
          <a:xfrm>
            <a:off x="1122263" y="1662758"/>
            <a:ext cx="6639698" cy="4036540"/>
          </a:xfrm>
          <a:prstGeom prst="rect">
            <a:avLst/>
          </a:prstGeom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4000254445"/>
              </p:ext>
            </p:extLst>
          </p:nvPr>
        </p:nvGraphicFramePr>
        <p:xfrm>
          <a:off x="5087888" y="1628800"/>
          <a:ext cx="6244827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51500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Темный диагональный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50" y="-215899"/>
            <a:ext cx="12628035" cy="71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62467" y="200025"/>
            <a:ext cx="1261533" cy="920750"/>
            <a:chOff x="68" y="70"/>
            <a:chExt cx="596" cy="580"/>
          </a:xfrm>
        </p:grpSpPr>
        <p:sp>
          <p:nvSpPr>
            <p:cNvPr id="2070" name="AutoShape 8"/>
            <p:cNvSpPr>
              <a:spLocks noChangeArrowheads="1"/>
            </p:cNvSpPr>
            <p:nvPr/>
          </p:nvSpPr>
          <p:spPr bwMode="auto">
            <a:xfrm>
              <a:off x="68" y="70"/>
              <a:ext cx="596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Rectangle 9"/>
            <p:cNvSpPr>
              <a:spLocks noChangeArrowheads="1"/>
            </p:cNvSpPr>
            <p:nvPr/>
          </p:nvSpPr>
          <p:spPr bwMode="auto">
            <a:xfrm>
              <a:off x="68" y="514"/>
              <a:ext cx="596" cy="136"/>
            </a:xfrm>
            <a:prstGeom prst="rect">
              <a:avLst/>
            </a:prstGeom>
            <a:solidFill>
              <a:schemeClr val="bg1">
                <a:lumMod val="75000"/>
                <a:alpha val="8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3" name="Rectangle 11"/>
          <p:cNvSpPr>
            <a:spLocks noChangeArrowheads="1"/>
          </p:cNvSpPr>
          <p:nvPr/>
        </p:nvSpPr>
        <p:spPr bwMode="auto">
          <a:xfrm rot="10800000">
            <a:off x="262466" y="1146175"/>
            <a:ext cx="1230559" cy="128746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AutoShape 23"/>
          <p:cNvSpPr>
            <a:spLocks noChangeArrowheads="1"/>
          </p:cNvSpPr>
          <p:nvPr/>
        </p:nvSpPr>
        <p:spPr bwMode="auto">
          <a:xfrm rot="10800000">
            <a:off x="231493" y="1129240"/>
            <a:ext cx="1261533" cy="5453063"/>
          </a:xfrm>
          <a:prstGeom prst="roundRect">
            <a:avLst>
              <a:gd name="adj" fmla="val 4586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AutoShape 10" descr="Темный диагональный 2"/>
          <p:cNvSpPr>
            <a:spLocks noChangeArrowheads="1"/>
          </p:cNvSpPr>
          <p:nvPr/>
        </p:nvSpPr>
        <p:spPr bwMode="auto">
          <a:xfrm rot="10800000">
            <a:off x="231489" y="1129219"/>
            <a:ext cx="1261536" cy="5453083"/>
          </a:xfrm>
          <a:prstGeom prst="roundRect">
            <a:avLst>
              <a:gd name="adj" fmla="val 9284"/>
            </a:avLst>
          </a:prstGeom>
          <a:pattFill prst="dkUpDiag">
            <a:fgClr>
              <a:srgbClr val="66CCFF">
                <a:alpha val="39999"/>
              </a:srgbClr>
            </a:fgClr>
            <a:bgClr>
              <a:srgbClr val="0099FF">
                <a:alpha val="39999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6" name="AutoShape 25" descr="Темный диагональный 2"/>
          <p:cNvSpPr>
            <a:spLocks noChangeArrowheads="1"/>
          </p:cNvSpPr>
          <p:nvPr/>
        </p:nvSpPr>
        <p:spPr bwMode="auto">
          <a:xfrm rot="10800000">
            <a:off x="249383" y="203201"/>
            <a:ext cx="1261533" cy="906463"/>
          </a:xfrm>
          <a:prstGeom prst="roundRect">
            <a:avLst>
              <a:gd name="adj" fmla="val 16667"/>
            </a:avLst>
          </a:prstGeom>
          <a:pattFill prst="dkUpDiag">
            <a:fgClr>
              <a:schemeClr val="bg1">
                <a:lumMod val="65000"/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24384" y="97258"/>
            <a:ext cx="1844718" cy="916428"/>
            <a:chOff x="-24384" y="97258"/>
            <a:chExt cx="1844718" cy="916428"/>
          </a:xfrm>
        </p:grpSpPr>
        <p:sp>
          <p:nvSpPr>
            <p:cNvPr id="66" name="TextBox 65"/>
            <p:cNvSpPr txBox="1"/>
            <p:nvPr/>
          </p:nvSpPr>
          <p:spPr>
            <a:xfrm>
              <a:off x="-24384" y="97258"/>
              <a:ext cx="184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aramond" panose="02020404030301010803" pitchFamily="18" charset="0"/>
                  <a:ea typeface="Cambria Math" panose="02040503050406030204" pitchFamily="18" charset="0"/>
                </a:rPr>
                <a:t>ИРО</a:t>
              </a:r>
              <a:endPara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anose="02020404030301010803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67" name="Picture 2" descr="T:\!Логотипы ИРО\brandbook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/>
            <a:stretch/>
          </p:blipFill>
          <p:spPr bwMode="auto">
            <a:xfrm>
              <a:off x="109235" y="691915"/>
              <a:ext cx="1567080" cy="32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1596766" y="347822"/>
            <a:ext cx="9993254" cy="60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5571956" y="5985464"/>
            <a:ext cx="2042874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март 2018 клипарты презентации\пнг Стрелки надписи стикеры\8032e8050900c4f9754bae306fe92ee8.png"/>
          <p:cNvPicPr>
            <a:picLocks noChangeAspect="1" noChangeArrowheads="1"/>
          </p:cNvPicPr>
          <p:nvPr/>
        </p:nvPicPr>
        <p:blipFill rotWithShape="1">
          <a:blip r:embed="rId8" cstate="print"/>
          <a:srcRect t="49081" b="24783"/>
          <a:stretch/>
        </p:blipFill>
        <p:spPr bwMode="auto">
          <a:xfrm>
            <a:off x="7410099" y="2461088"/>
            <a:ext cx="4557486" cy="1368153"/>
          </a:xfrm>
          <a:prstGeom prst="rect">
            <a:avLst/>
          </a:prstGeom>
          <a:noFill/>
        </p:spPr>
      </p:pic>
      <p:pic>
        <p:nvPicPr>
          <p:cNvPr id="17" name="Picture 2" descr="F:\c639b43f9d9ac44205a4abdf828990d4.png"/>
          <p:cNvPicPr>
            <a:picLocks noChangeAspect="1" noChangeArrowheads="1"/>
          </p:cNvPicPr>
          <p:nvPr/>
        </p:nvPicPr>
        <p:blipFill>
          <a:blip r:embed="rId9" cstate="print"/>
          <a:srcRect b="10930"/>
          <a:stretch>
            <a:fillRect/>
          </a:stretch>
        </p:blipFill>
        <p:spPr bwMode="auto">
          <a:xfrm>
            <a:off x="1055440" y="-191289"/>
            <a:ext cx="7560839" cy="67344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1703512" y="1493801"/>
            <a:ext cx="5799246" cy="2585323"/>
          </a:xfrm>
          <a:prstGeom prst="rect">
            <a:avLst/>
          </a:prstGeom>
          <a:solidFill>
            <a:schemeClr val="accent3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sz="3600" b="1" dirty="0"/>
              <a:t>Модернизация информационно-библиотечной среды организаций общего образования</a:t>
            </a:r>
            <a:endParaRPr lang="ru-RU" sz="36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42097" y="2914333"/>
            <a:ext cx="2619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</a:rPr>
              <a:t>НАПРАВЛЕНИЕ </a:t>
            </a:r>
            <a:endParaRPr lang="ru-RU" sz="2400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981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3348</TotalTime>
  <Words>459</Words>
  <Application>Microsoft Office PowerPoint</Application>
  <PresentationFormat>Широкоэкранный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Cambria Math</vt:lpstr>
      <vt:lpstr>Garamond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Людмила Алексеевна</cp:lastModifiedBy>
  <cp:revision>186</cp:revision>
  <cp:lastPrinted>2018-04-12T07:06:22Z</cp:lastPrinted>
  <dcterms:created xsi:type="dcterms:W3CDTF">2017-04-16T19:05:08Z</dcterms:created>
  <dcterms:modified xsi:type="dcterms:W3CDTF">2019-02-26T14:16:57Z</dcterms:modified>
</cp:coreProperties>
</file>